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3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4.xml" ContentType="application/vnd.openxmlformats-officedocument.theme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theme/theme5.xml" ContentType="application/vnd.openxmlformats-officedocument.theme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72" r:id="rId2"/>
    <p:sldMasterId id="2147483684" r:id="rId3"/>
    <p:sldMasterId id="2147483696" r:id="rId4"/>
    <p:sldMasterId id="2147483708" r:id="rId5"/>
    <p:sldMasterId id="2147483720" r:id="rId6"/>
  </p:sldMasterIdLst>
  <p:notesMasterIdLst>
    <p:notesMasterId r:id="rId48"/>
  </p:notesMasterIdLst>
  <p:handoutMasterIdLst>
    <p:handoutMasterId r:id="rId49"/>
  </p:handoutMasterIdLst>
  <p:sldIdLst>
    <p:sldId id="256" r:id="rId7"/>
    <p:sldId id="336" r:id="rId8"/>
    <p:sldId id="337" r:id="rId9"/>
    <p:sldId id="321" r:id="rId10"/>
    <p:sldId id="322" r:id="rId11"/>
    <p:sldId id="319" r:id="rId12"/>
    <p:sldId id="312" r:id="rId13"/>
    <p:sldId id="316" r:id="rId14"/>
    <p:sldId id="262" r:id="rId15"/>
    <p:sldId id="313" r:id="rId16"/>
    <p:sldId id="314" r:id="rId17"/>
    <p:sldId id="323" r:id="rId18"/>
    <p:sldId id="324" r:id="rId19"/>
    <p:sldId id="271" r:id="rId20"/>
    <p:sldId id="320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334" r:id="rId32"/>
    <p:sldId id="335" r:id="rId33"/>
    <p:sldId id="288" r:id="rId34"/>
    <p:sldId id="289" r:id="rId35"/>
    <p:sldId id="290" r:id="rId36"/>
    <p:sldId id="333" r:id="rId37"/>
    <p:sldId id="291" r:id="rId38"/>
    <p:sldId id="292" r:id="rId39"/>
    <p:sldId id="328" r:id="rId40"/>
    <p:sldId id="326" r:id="rId41"/>
    <p:sldId id="329" r:id="rId42"/>
    <p:sldId id="330" r:id="rId43"/>
    <p:sldId id="331" r:id="rId44"/>
    <p:sldId id="310" r:id="rId45"/>
    <p:sldId id="311" r:id="rId46"/>
    <p:sldId id="332" r:id="rId47"/>
  </p:sldIdLst>
  <p:sldSz cx="10080625" cy="6300788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52"/>
    <p:restoredTop sz="94728"/>
  </p:normalViewPr>
  <p:slideViewPr>
    <p:cSldViewPr snapToGrid="0" snapToObjects="1">
      <p:cViewPr varScale="1">
        <p:scale>
          <a:sx n="204" d="100"/>
          <a:sy n="204" d="100"/>
        </p:scale>
        <p:origin x="216" y="7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7.xml"/><Relationship Id="rId18" Type="http://schemas.openxmlformats.org/officeDocument/2006/relationships/slide" Target="slides/slide12.xml"/><Relationship Id="rId26" Type="http://schemas.openxmlformats.org/officeDocument/2006/relationships/slide" Target="slides/slide20.xml"/><Relationship Id="rId39" Type="http://schemas.openxmlformats.org/officeDocument/2006/relationships/slide" Target="slides/slide33.xml"/><Relationship Id="rId21" Type="http://schemas.openxmlformats.org/officeDocument/2006/relationships/slide" Target="slides/slide15.xml"/><Relationship Id="rId34" Type="http://schemas.openxmlformats.org/officeDocument/2006/relationships/slide" Target="slides/slide28.xml"/><Relationship Id="rId42" Type="http://schemas.openxmlformats.org/officeDocument/2006/relationships/slide" Target="slides/slide36.xml"/><Relationship Id="rId47" Type="http://schemas.openxmlformats.org/officeDocument/2006/relationships/slide" Target="slides/slide41.xml"/><Relationship Id="rId50" Type="http://schemas.openxmlformats.org/officeDocument/2006/relationships/presProps" Target="presProps.xml"/><Relationship Id="rId7" Type="http://schemas.openxmlformats.org/officeDocument/2006/relationships/slide" Target="slides/slid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0.xml"/><Relationship Id="rId29" Type="http://schemas.openxmlformats.org/officeDocument/2006/relationships/slide" Target="slides/slide23.xml"/><Relationship Id="rId11" Type="http://schemas.openxmlformats.org/officeDocument/2006/relationships/slide" Target="slides/slide5.xml"/><Relationship Id="rId24" Type="http://schemas.openxmlformats.org/officeDocument/2006/relationships/slide" Target="slides/slide18.xml"/><Relationship Id="rId32" Type="http://schemas.openxmlformats.org/officeDocument/2006/relationships/slide" Target="slides/slide26.xml"/><Relationship Id="rId37" Type="http://schemas.openxmlformats.org/officeDocument/2006/relationships/slide" Target="slides/slide31.xml"/><Relationship Id="rId40" Type="http://schemas.openxmlformats.org/officeDocument/2006/relationships/slide" Target="slides/slide34.xml"/><Relationship Id="rId45" Type="http://schemas.openxmlformats.org/officeDocument/2006/relationships/slide" Target="slides/slide39.xml"/><Relationship Id="rId53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0" Type="http://schemas.openxmlformats.org/officeDocument/2006/relationships/slide" Target="slides/slide4.xml"/><Relationship Id="rId19" Type="http://schemas.openxmlformats.org/officeDocument/2006/relationships/slide" Target="slides/slide13.xml"/><Relationship Id="rId31" Type="http://schemas.openxmlformats.org/officeDocument/2006/relationships/slide" Target="slides/slide25.xml"/><Relationship Id="rId44" Type="http://schemas.openxmlformats.org/officeDocument/2006/relationships/slide" Target="slides/slide38.xml"/><Relationship Id="rId52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3.xml"/><Relationship Id="rId14" Type="http://schemas.openxmlformats.org/officeDocument/2006/relationships/slide" Target="slides/slide8.xml"/><Relationship Id="rId22" Type="http://schemas.openxmlformats.org/officeDocument/2006/relationships/slide" Target="slides/slide16.xml"/><Relationship Id="rId27" Type="http://schemas.openxmlformats.org/officeDocument/2006/relationships/slide" Target="slides/slide21.xml"/><Relationship Id="rId30" Type="http://schemas.openxmlformats.org/officeDocument/2006/relationships/slide" Target="slides/slide24.xml"/><Relationship Id="rId35" Type="http://schemas.openxmlformats.org/officeDocument/2006/relationships/slide" Target="slides/slide29.xml"/><Relationship Id="rId43" Type="http://schemas.openxmlformats.org/officeDocument/2006/relationships/slide" Target="slides/slide37.xml"/><Relationship Id="rId48" Type="http://schemas.openxmlformats.org/officeDocument/2006/relationships/notesMaster" Target="notesMasters/notesMaster1.xml"/><Relationship Id="rId8" Type="http://schemas.openxmlformats.org/officeDocument/2006/relationships/slide" Target="slides/slide2.xml"/><Relationship Id="rId51" Type="http://schemas.openxmlformats.org/officeDocument/2006/relationships/viewProps" Target="viewProps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6.xml"/><Relationship Id="rId17" Type="http://schemas.openxmlformats.org/officeDocument/2006/relationships/slide" Target="slides/slide11.xml"/><Relationship Id="rId25" Type="http://schemas.openxmlformats.org/officeDocument/2006/relationships/slide" Target="slides/slide19.xml"/><Relationship Id="rId33" Type="http://schemas.openxmlformats.org/officeDocument/2006/relationships/slide" Target="slides/slide27.xml"/><Relationship Id="rId38" Type="http://schemas.openxmlformats.org/officeDocument/2006/relationships/slide" Target="slides/slide32.xml"/><Relationship Id="rId46" Type="http://schemas.openxmlformats.org/officeDocument/2006/relationships/slide" Target="slides/slide40.xml"/><Relationship Id="rId20" Type="http://schemas.openxmlformats.org/officeDocument/2006/relationships/slide" Target="slides/slide14.xml"/><Relationship Id="rId41" Type="http://schemas.openxmlformats.org/officeDocument/2006/relationships/slide" Target="slides/slide35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5" Type="http://schemas.openxmlformats.org/officeDocument/2006/relationships/slide" Target="slides/slide9.xml"/><Relationship Id="rId23" Type="http://schemas.openxmlformats.org/officeDocument/2006/relationships/slide" Target="slides/slide17.xml"/><Relationship Id="rId28" Type="http://schemas.openxmlformats.org/officeDocument/2006/relationships/slide" Target="slides/slide22.xml"/><Relationship Id="rId36" Type="http://schemas.openxmlformats.org/officeDocument/2006/relationships/slide" Target="slides/slide30.xml"/><Relationship Id="rId4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8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3E1713C-9DA3-E94F-A719-E126CF5BF38B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no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B200E23-12AC-394A-AA58-FE57BA1F3235}"/>
              </a:ext>
            </a:extLst>
          </p:cNvPr>
          <p:cNvSpPr txBox="1">
            <a:spLocks noGrp="1"/>
          </p:cNvSpPr>
          <p:nvPr>
            <p:ph type="dt" sz="quarter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no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B2105D-BB03-814E-81C3-8464793174DD}"/>
              </a:ext>
            </a:extLst>
          </p:cNvPr>
          <p:cNvSpPr txBox="1">
            <a:spLocks noGrp="1"/>
          </p:cNvSpPr>
          <p:nvPr>
            <p:ph type="ftr" sz="quarter" idx="2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b" anchorCtr="0" compatLnSpc="0">
            <a:no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endParaRPr lang="en-US" sz="1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BC636F-C07F-C447-BA6C-4C02B8023588}"/>
              </a:ext>
            </a:extLst>
          </p:cNvPr>
          <p:cNvSpPr txBox="1">
            <a:spLocks noGrp="1"/>
          </p:cNvSpPr>
          <p:nvPr>
            <p:ph type="sldNum" sz="quarter" idx="3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b" anchorCtr="0" compatLnSpc="0">
            <a:no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sz="1400"/>
            </a:pPr>
            <a:fld id="{FB0C8636-F877-5D4F-A468-7B16518AC46D}" type="slidenum">
              <a:t>‹#›</a:t>
            </a:fld>
            <a:endParaRPr lang="en-US" sz="1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167112032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7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4E4D4DC-2801-404F-B446-D6C67846F60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1371599" y="764280"/>
            <a:ext cx="5028480" cy="3771360"/>
          </a:xfrm>
          <a:prstGeom prst="rect">
            <a:avLst/>
          </a:prstGeom>
          <a:noFill/>
          <a:ln>
            <a:noFill/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D5DA1D3-D208-3347-B20F-2596EC71AFCE}"/>
              </a:ext>
            </a:extLst>
          </p:cNvPr>
          <p:cNvSpPr txBox="1">
            <a:spLocks noGrp="1"/>
          </p:cNvSpPr>
          <p:nvPr>
            <p:ph type="body" sz="quarter" idx="3"/>
          </p:nvPr>
        </p:nvSpPr>
        <p:spPr>
          <a:xfrm>
            <a:off x="777239" y="4777560"/>
            <a:ext cx="6217560" cy="452592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/>
          <a:lstStyle/>
          <a:p>
            <a:endParaRPr lang="en-US"/>
          </a:p>
        </p:txBody>
      </p:sp>
      <p:sp>
        <p:nvSpPr>
          <p:cNvPr id="4" name="Header Placeholder 3">
            <a:extLst>
              <a:ext uri="{FF2B5EF4-FFF2-40B4-BE49-F238E27FC236}">
                <a16:creationId xmlns:a16="http://schemas.microsoft.com/office/drawing/2014/main" id="{8515E02A-9EF5-F240-AE80-F01F99EE7124}"/>
              </a:ext>
            </a:extLst>
          </p:cNvPr>
          <p:cNvSpPr txBox="1">
            <a:spLocks noGrp="1"/>
          </p:cNvSpPr>
          <p:nvPr>
            <p:ph type="hdr" sz="quarter"/>
          </p:nvPr>
        </p:nvSpPr>
        <p:spPr>
          <a:xfrm>
            <a:off x="0" y="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0" tIns="0" rIns="0" bIns="0" anchor="ctr" anchorCtr="0" compatLnSpc="0">
            <a:noAutofit/>
          </a:bodyPr>
          <a:lstStyle>
            <a:lvl1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4A82AE5-BB30-D347-A386-857BFB0C143B}"/>
              </a:ext>
            </a:extLst>
          </p:cNvPr>
          <p:cNvSpPr txBox="1">
            <a:spLocks noGrp="1"/>
          </p:cNvSpPr>
          <p:nvPr>
            <p:ph type="dt" idx="1"/>
          </p:nvPr>
        </p:nvSpPr>
        <p:spPr>
          <a:xfrm>
            <a:off x="4399200" y="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0" tIns="0" rIns="0" bIns="0" anchor="ctr" anchorCtr="0" compatLnSpc="0">
            <a:noAutofit/>
          </a:bodyPr>
          <a:lstStyle>
            <a:lvl1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3E9A416-2E65-2145-869B-F940906D5DEF}"/>
              </a:ext>
            </a:extLst>
          </p:cNvPr>
          <p:cNvSpPr txBox="1">
            <a:spLocks noGrp="1"/>
          </p:cNvSpPr>
          <p:nvPr>
            <p:ph type="ftr" sz="quarter" idx="4"/>
          </p:nvPr>
        </p:nvSpPr>
        <p:spPr>
          <a:xfrm>
            <a:off x="0" y="955548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0" tIns="0" rIns="0" bIns="0" anchor="b" anchorCtr="0" compatLnSpc="0">
            <a:noAutofit/>
          </a:bodyPr>
          <a:lstStyle>
            <a:lvl1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3F8C7CB-1C0D-D147-9602-5047BE8CE18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  <a:noFill/>
          <a:ln cap="flat">
            <a:noFill/>
          </a:ln>
        </p:spPr>
        <p:txBody>
          <a:bodyPr wrap="none" lIns="0" tIns="0" rIns="0" bIns="0" anchor="b" anchorCtr="0" compatLnSpc="0">
            <a:noAutofit/>
          </a:bodyPr>
          <a:lstStyle>
            <a:lvl1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  <a:defRPr lang="en-US" sz="1400" b="0" i="0" u="none" strike="noStrike" kern="1200" cap="none" spc="0" baseline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Liberation Serif" pitchFamily="18"/>
                <a:ea typeface="DejaVu Sans" pitchFamily="2"/>
                <a:cs typeface="DejaVu Sans" pitchFamily="2"/>
              </a:defRPr>
            </a:lvl1pPr>
          </a:lstStyle>
          <a:p>
            <a:pPr lvl="0"/>
            <a:fld id="{23712048-37FF-C44F-845E-C98FE431654F}" type="slidenum"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4226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216000" marR="0" indent="-216000" hangingPunct="0">
      <a:tabLst/>
      <a:defRPr lang="en-US" sz="2000" b="0" i="0" u="none" strike="noStrike" kern="1200" cap="none">
        <a:ln>
          <a:noFill/>
        </a:ln>
        <a:highlight>
          <a:scrgbClr r="0" g="0" b="0">
            <a:alpha val="0"/>
          </a:scrgbClr>
        </a:highlight>
        <a:latin typeface="Liberation Sans" pitchFamily="18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AC862EB-367F-9E47-ACBB-8B73AA604CC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A67E3C3-1ABB-C843-8A05-76AC7F7955FF}" type="slidenum">
              <a:t>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0EE6762-AB1D-6F4A-80F6-59292EED96EA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56EE409-1580-074D-9342-3C9CD366AF8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8851C-A5D8-A643-9B25-1425A65403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081F7A40-9B37-8A4E-A9F6-AEF025E6CD87}" type="slidenum">
              <a:t>12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22944E-9F42-324F-84DA-2D75CAA6287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3104ED-6B7E-114F-89A0-B73E2530C44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8251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B293C-04E3-5A41-A020-49F4DC51B14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E9CC3C8-ADBF-C74F-B9F8-2320AB9CDB36}" type="slidenum">
              <a:t>13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DEC15D-E73D-BD49-BBE1-AB17E40907A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DBF19C-8759-444D-AA79-52E966FB856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61382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C4050-E42C-5D4B-9395-434FABED9DD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6687CB8D-73BA-6C47-8B3D-5E34C866BFA3}" type="slidenum">
              <a:t>14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414995-5B5D-EB48-8695-BB442F6D387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4D8B05-1AF3-8440-8561-944ED2F37ED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23C4050-E42C-5D4B-9395-434FABED9DD5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6687CB8D-73BA-6C47-8B3D-5E34C866BFA3}" type="slidenum">
              <a:t>15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E414995-5B5D-EB48-8695-BB442F6D3874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04D8B05-1AF3-8440-8561-944ED2F37ED8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6507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0DEDB28-0DD1-8845-AA3D-B7EDCE4A944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E390D1AD-CB12-C941-82CD-0E1761F6F83E}" type="slidenum">
              <a:t>16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8C4DFBE-756D-354C-9053-397A44AAF94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177A758-A9A7-F141-9E47-79BC5EA650B4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E00CEE2-5542-3044-890D-13CF9BFE75E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7BDE01BA-CFA7-3048-B7A9-61F8E654DD32}" type="slidenum">
              <a:t>17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69B3BCF-6FD5-6349-B0E4-3BA85D8F13F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78B58AF-DDAD-3746-85F1-DC018161D3F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349E5A3-9EFE-0349-84C4-BDF7FDEFE382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EC259A0D-2C9A-6946-8686-0D6D93D1A494}" type="slidenum">
              <a:t>18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63D485-EB9C-3846-B4B2-B06CEF7A4B4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CF93BEE-C868-A544-87CF-EF73C0A497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C68EBA-CF48-D046-AB8E-B6C946024F9B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3B7FF46F-067C-3043-AD69-7A6E25D0EB2B}" type="slidenum">
              <a:t>19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41C7F8E8-04EC-184C-A26D-FE4D9D606BD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06E75BF-0948-2A4C-B75D-21E13AD81AFE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134902-D6C1-2145-9C84-C6B12628C4E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3B36F112-3BB0-CA4F-B6F3-5744EAB71719}" type="slidenum">
              <a:t>20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B2751BF-4694-6544-A369-4EDB8A83204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A66E136-107D-FB4F-B1CD-DF19D8393EF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EDD11F-7870-8B4E-9051-5507A0A34D4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2F54F061-B9D2-1F48-ACE5-196C5632C779}" type="slidenum">
              <a:t>21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EAD4BA3-098E-7A47-B373-3D350EDB003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D20F3CC-94F9-3B47-BA29-F5548A1A15E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8851C-A5D8-A643-9B25-1425A654034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081F7A40-9B37-8A4E-A9F6-AEF025E6CD87}" type="slidenum">
              <a:t>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722944E-9F42-324F-84DA-2D75CAA62875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5B3104ED-6B7E-114F-89A0-B73E2530C44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1648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7783E4E-0C27-3F42-83B7-CD3B0A85412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FD559AA9-7AF7-2E45-8498-FE4105361ECE}" type="slidenum">
              <a:t>22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254CCC7-FEB6-1446-9618-4E06969C044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F3E47E5-1004-BF45-8576-B9D19FC05F3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C6D0141-9E20-9440-9258-9E45EC13623A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360177D-6DC2-1542-9247-6B71F55A76B1}" type="slidenum">
              <a:t>23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9B86C9-84A4-EB47-838B-67BAE15DA4D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1415FE2-F955-9F47-ADEC-C5240D49CAE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DCDE9C4-7D3C-794E-9D1E-3CA2ECB3DE08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F615D6C5-E2AA-C54A-94B4-4CAD933908C3}" type="slidenum">
              <a:t>24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5B46660-8E5A-A745-9B72-00B9DCD79D6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052537-2D34-064F-9E85-CDDCFF41420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65A45B-AFD3-6F46-97E9-E86039DD068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2C49C46E-ECF5-154E-BF8B-2A385BD68510}" type="slidenum">
              <a:t>25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32F4996-0E6E-C74A-9A13-A3C8DF58ADF0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D7B5635-5A60-6441-A94B-1E29BF7FFC4A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6C88F-89AC-A54C-84B1-FE7E99D36B0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A0B2F04-4934-0E4A-94C6-A5AF1A6F00FB}" type="slidenum">
              <a:t>26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457C04-99D8-E04B-A9C6-1FAF70EBAF8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4BB2D5-8F32-6D4F-86BA-0CA8F91C80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81713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94A45-E675-F846-A26D-66494944A20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BB790EA-A714-BD4C-86C2-EAD5EBC58CE5}" type="slidenum">
              <a:t>27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0143BD-FBEB-E946-BF48-A7123A8CFC7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69909C-4275-514A-8850-8BC9BE5E761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570870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CB75F3B-36CE-6449-BECF-AF716E23499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7CA1C2D6-0C11-CC4F-ACB3-80470A31872C}" type="slidenum">
              <a:t>28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FB5649C-9CBB-A44C-9D22-44DDB18161A9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05D9BD0C-CC9D-2F4B-96D0-76F313CF8B0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744AC5-F3AE-7345-A578-7F0CB2E3EE7C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F8D6D1BC-57E8-264A-8DB7-6DC9A73914B6}" type="slidenum">
              <a:t>29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5FD90EA-D75A-5840-8847-06D70974C693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70C3D4E-F82E-DE4A-8BAE-27F4A3D4932D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2116F6-A199-B645-8294-AB5D1887147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FAD300C0-229C-2743-BE91-90DB264067CF}" type="slidenum">
              <a:t>30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542AED-C76D-7B49-848B-9F4C38D7BC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E858BB-EB99-5D45-942C-6B7AE610E61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2116F6-A199-B645-8294-AB5D1887147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FAD300C0-229C-2743-BE91-90DB264067CF}" type="slidenum">
              <a:t>31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4542AED-C76D-7B49-848B-9F4C38D7BC7C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5E858BB-EB99-5D45-942C-6B7AE610E613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27510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E5B293C-04E3-5A41-A020-49F4DC51B14D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E9CC3C8-ADBF-C74F-B9F8-2320AB9CDB36}" type="slidenum">
              <a:t>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CDEC15D-E73D-BD49-BBE1-AB17E40907A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CDBF19C-8759-444D-AA79-52E966FB8565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4154268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EF4206-BA85-9345-90D6-75C2B039170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BC20AF06-8D1E-BF4E-8873-AA5FD169BBBB}" type="slidenum">
              <a:t>32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C2139436-C781-674A-9EF9-B39804A1069F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D8CD98E3-039C-254B-8C70-C540D23BBEB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33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34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362087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35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64163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8083057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0277219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62193B4-0F8C-0B4B-9E1F-689B2E3C2C63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462837ED-9DE0-6E4C-8DAE-B253E73294EE}" type="slidenum">
              <a:t>38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55DC829-C106-4B4A-8697-A6E15F2C25C1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E8FE8C5-EAC9-D044-81C4-41DDFAC3C8A7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3474751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A06C88F-89AC-A54C-84B1-FE7E99D36B09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A0B2F04-4934-0E4A-94C6-A5AF1A6F00FB}" type="slidenum">
              <a:t>39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5457C04-99D8-E04B-A9C6-1FAF70EBAF8E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AA4BB2D5-8F32-6D4F-86BA-0CA8F91C8071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7763073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94A45-E675-F846-A26D-66494944A20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BB790EA-A714-BD4C-86C2-EAD5EBC58CE5}" type="slidenum">
              <a:t>40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0143BD-FBEB-E946-BF48-A7123A8CFC7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69909C-4275-514A-8850-8BC9BE5E761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2302688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394A45-E675-F846-A26D-66494944A20E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BB790EA-A714-BD4C-86C2-EAD5EBC58CE5}" type="slidenum">
              <a:t>41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E0143BD-FBEB-E946-BF48-A7123A8CFC77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D69909C-4275-514A-8850-8BC9BE5E761F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57394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40253-A05B-1045-A1CD-065109DE194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B6C7549-C98A-BE49-913B-1FFE2579B6C3}" type="slidenum">
              <a:t>6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1F2B70-DFAF-B343-B345-06AB5379E6C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163E1B-2725-7C49-8857-938511FBF88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925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40253-A05B-1045-A1CD-065109DE194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B6C7549-C98A-BE49-913B-1FFE2579B6C3}" type="slidenum">
              <a:t>7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1F2B70-DFAF-B343-B345-06AB5379E6C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163E1B-2725-7C49-8857-938511FBF88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70093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540253-A05B-1045-A1CD-065109DE194F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9B6C7549-C98A-BE49-913B-1FFE2579B6C3}" type="slidenum">
              <a:t>8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E1F2B70-DFAF-B343-B345-06AB5379E6CD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B6163E1B-2725-7C49-8857-938511FBF88B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988689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D5094-AD9B-8E4D-87BF-E0ED2C4E62E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927FE36-0F18-1B4E-B57A-A0F5C0D10F02}" type="slidenum">
              <a:t>9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6DE639-72F4-7449-BB5D-F0CE0504FCE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1AD0C5-C9DE-2241-8BC6-425AA4779A8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D5094-AD9B-8E4D-87BF-E0ED2C4E62E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927FE36-0F18-1B4E-B57A-A0F5C0D10F02}" type="slidenum">
              <a:t>10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6DE639-72F4-7449-BB5D-F0CE0504FCE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1AD0C5-C9DE-2241-8BC6-425AA4779A8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93072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F0D5094-AD9B-8E4D-87BF-E0ED2C4E62E4}"/>
              </a:ext>
            </a:extLst>
          </p:cNvPr>
          <p:cNvSpPr txBox="1">
            <a:spLocks noGrp="1"/>
          </p:cNvSpPr>
          <p:nvPr>
            <p:ph type="sldNum" sz="quarter" idx="5"/>
          </p:nvPr>
        </p:nvSpPr>
        <p:spPr>
          <a:ln/>
        </p:spPr>
        <p:txBody>
          <a:bodyPr wrap="none" lIns="0" tIns="0" rIns="0" bIns="0" anchor="b" anchorCtr="0" compatLnSpc="0">
            <a:noAutofit/>
          </a:bodyPr>
          <a:lstStyle/>
          <a:p>
            <a:pPr lvl="0"/>
            <a:fld id="{8927FE36-0F18-1B4E-B57A-A0F5C0D10F02}" type="slidenum">
              <a:t>11</a:t>
            </a:fld>
            <a:endParaRPr lang="en-US"/>
          </a:p>
        </p:txBody>
      </p:sp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E6DE639-72F4-7449-BB5D-F0CE0504FCE6}"/>
              </a:ext>
            </a:extLst>
          </p:cNvPr>
          <p:cNvSpPr>
            <a:spLocks noGrp="1" noRot="1" noChangeAspect="1" noResize="1"/>
          </p:cNvSpPr>
          <p:nvPr>
            <p:ph type="sldImg"/>
          </p:nvPr>
        </p:nvSpPr>
        <p:spPr>
          <a:xfrm>
            <a:off x="0" y="763588"/>
            <a:ext cx="0" cy="1587"/>
          </a:xfrm>
          <a:solidFill>
            <a:srgbClr val="729FCF"/>
          </a:solidFill>
          <a:ln w="25400">
            <a:solidFill>
              <a:srgbClr val="3465A4"/>
            </a:solidFill>
            <a:prstDash val="solid"/>
          </a:ln>
        </p:spPr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1AD0C5-C9DE-2241-8BC6-425AA4779A89}"/>
              </a:ext>
            </a:extLst>
          </p:cNvPr>
          <p:cNvSpPr txBox="1">
            <a:spLocks noGrp="1"/>
          </p:cNvSpPr>
          <p:nvPr>
            <p:ph type="body" sz="quarter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447113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3A2B07-B771-134F-996E-EE51551506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73A111-CACE-9442-A3B4-54543080909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316332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ECD00C-8BB1-5A4B-A6B7-B3C4E85E4A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DE8BA70-23B2-D744-9E98-C9AD94999E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140083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C7AF090-712B-4E42-AE9F-C06241F8802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27900" y="517525"/>
            <a:ext cx="2273300" cy="50609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453104-3E2B-FA49-B1EC-23CBC4B0EA0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517525"/>
            <a:ext cx="6672262" cy="50609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5280900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25290-1020-DD4A-AA3E-7277DA3CC8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2B6AE7-487E-7C46-8E73-2EB84FD814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59012348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28B685-8354-A340-B8A5-6E6DFACD8E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AE53DE4-7087-7043-998C-9E725F81A3F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923116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E85A95-47B8-5647-9F0F-0CB3BBCA93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4D12FF-DA4D-A243-92D8-44597E4C2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906970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8E8D12-3D9F-7A42-9839-F02FE2083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E9D061-725F-DF40-A242-FD63A702EA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7589838" y="-1012825"/>
            <a:ext cx="471487" cy="647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AEE1A7E-ABFF-4F40-875E-135A3F4C67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213725" y="-1012825"/>
            <a:ext cx="473075" cy="6477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592358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2336EE-A898-434F-8E54-FB2ED843EC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1389F0-29FA-6F47-802B-5D64CB0675E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55C0078-FC70-3641-8EC1-BEF3818D58E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03DC558-584B-DD4A-8473-791E15A74A3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8B5D41E-918E-2540-B45F-832AF549803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6482420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8D40FE-1D48-FE47-8D86-F4194AF9BC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168949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1734575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324BEE-8AF6-9542-B4E4-32206AC6A0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27A466-2751-AE48-AAB2-30563D61CBA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050E0A-A798-D245-A2E3-AC9B77BD00B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9007923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5ED809-7D78-9246-8FD4-87D9C6587F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7F45DB-B278-564E-8CE8-6DFCD64022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4819136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C3F42-722D-974B-9D83-3408B1A23A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7D3D49F-2A87-1946-8D7D-257DEF903E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A16E217-B929-9E46-AB30-8C78A72F4D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985410155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3A1223-1F42-F640-9C9F-6DA6E4472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CFA1E8F-C8E2-7D40-9818-BC026DE2AA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2575064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FD05BFD-D482-364A-85F2-26E0E44327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26313" y="-1012825"/>
            <a:ext cx="2286000" cy="46704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80A9ECE-DAD6-E844-B135-1C156ABC22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468313" y="-1012825"/>
            <a:ext cx="6705600" cy="46704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99264365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416FDD-7AF0-B844-B13B-65454D8D0D5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229179-621F-3A4C-9B9A-E919D342ABC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91988247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BAE50C-2B7F-E848-ABC6-9440075C42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5EE0D69-A2D2-AF4D-8670-39FF38D26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01436274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BB1AB-703A-3B49-B88F-0CBFF59E3B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E778F4-B65C-094B-9271-F6BCF8D1D0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953644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3EC8FB-1F26-6540-8381-475BC70C02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1227DC-9B44-5644-949A-B362B70BCE1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22325" y="-628650"/>
            <a:ext cx="311150" cy="536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E647DF-B68D-5C4C-8629-49F373B6511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285875" y="-628650"/>
            <a:ext cx="312738" cy="53657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0451127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581F3-0801-A247-9765-5631AA3068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EBDD9E-26E4-3346-B22B-4C66B88423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5878F3B-93B3-CC43-8309-85FD084216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1FD98F-A07B-7747-BDC3-13DAEDC087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D60BA54-68FA-E542-8A87-77DCAFD134B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652948036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14901-4DF0-0A48-9AD2-FE0A88844D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111484251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71661412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FB63C1-9F69-5744-A33A-7827D5E28F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326AC39-2F41-CF44-8234-C5071E105B3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92598146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9BD429-7B00-0F4A-A009-3EECE248F0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C4187-596E-A542-8AE7-691235671B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2F02925-950C-D747-81C2-F91269F8BB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416436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81E66-6B91-1E48-89F3-51C6093D60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A6DAE11-C38D-3F43-94CB-D62310E4153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C0A913C-13C3-9D4A-947D-AB8FAE5DCA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2358292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EAD985-A391-4942-AFBE-EEECF25402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1F069B-F4E9-2C41-80DE-730503F6E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686617560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AA80254-E936-4F48-BE3F-F1DFDA2CDAF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27900" y="-628650"/>
            <a:ext cx="2273300" cy="337185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6AA37A9-6C31-BC44-BC74-D81690863C2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-628650"/>
            <a:ext cx="6672262" cy="33718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8191300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147FDF-71E1-3D4B-A252-8E4FE7A76C3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E6907CF-170D-8D44-BF8B-12DE15DC93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277418212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BD533F-C45D-B74F-BE36-314F4C6F04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02A235-9ADD-B04B-A5BD-58A3A71E75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82849024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46D7B-29CF-4740-9575-DD51837F9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7EC465-CE24-C145-80A8-6B4BB5D528D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07933322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6B3240-6192-1B42-80FC-B8A56F9740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E5ABF6-F038-364E-B11A-372092D25D0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966913" y="-903288"/>
            <a:ext cx="36512" cy="263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EC72E1C-40C3-C442-9A80-C7B2A74736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155825" y="-903288"/>
            <a:ext cx="38100" cy="26352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94042817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EFCF11-9304-ED42-894D-5FBEF26BAE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1764B17-F855-CF43-ABAE-63E0AD8E27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63FC0B-F5B1-A84F-9A55-14BE2E9FF2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2BB8FBF-1660-6F46-8894-DCD0E540A3B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4A730E7-2F07-9442-9277-5F3ECE422D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85251034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8566BB-A60E-0444-950E-6FB4DAB8C0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41575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E112E7-B317-4E46-A77D-A6ACEF4806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B3318A-20BD-3041-9B16-E26DE6275A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474788"/>
            <a:ext cx="4459287" cy="4103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80FACA-B78C-8948-9E30-74CAD7BE7C0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474788"/>
            <a:ext cx="4460875" cy="410368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7249212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9295280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585F22-4E60-BF45-884E-B476A2D4EA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A6BECF-0973-234C-9882-42E79C51C0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083CB-2291-6640-94A0-29A8D7B216F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87882844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01701F-C676-3340-B188-8B444C6111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A0E5AEC-A78A-4B4B-B4DA-1D4A843377E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64C2969-FAF7-4849-A764-852C8884B5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0687684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9FEE64-6BD1-964F-8924-33D4A6D998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1583D4D-34A5-A94F-8ADF-716C335B71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690087277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656C125-D228-BC4A-B4D6-50D0813E41D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3829050" y="-903288"/>
            <a:ext cx="1108075" cy="6297613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0ACC983-9283-5146-B72F-23025B4DC6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-903288"/>
            <a:ext cx="3173412" cy="629761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57095031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5A72DE-77C0-9941-A452-7E1FFB188A0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3094F6-2B73-BE49-BA62-6DBDBCED585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94478688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56CF0F-1D06-5149-8668-55D5105844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83AA16D-C76E-2345-8BBF-EA9ECB40D6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76377469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A205DA-68E7-A54C-B208-3BB59B679C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36CD9E-1451-2B42-93D8-9FD2C25038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82185323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693BF8-05C8-EF43-86F6-4C4626831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ED351E8-820D-A743-B7FE-DBA7E790B99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474788"/>
            <a:ext cx="4459287" cy="3652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63671D9-1B3F-0740-9111-39F2A31580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474788"/>
            <a:ext cx="4460875" cy="3652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69477673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74DEA5-9049-4449-854B-38A9CF7D35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21C3679-79D6-4A4E-8282-96B3F256C06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1122170-267E-634E-BAF0-7FC08FE08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CB1EA1-162A-774B-A2ED-5F503145DBB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A1771D-8473-D74C-AFF6-E4E846C6B0C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30903504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7F253-E03C-824C-9E0B-BDC63AAD86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D6B2BD-EC32-BC4E-962A-A0ABF61AA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25AABC6-EDC2-4A49-B220-C06A929E956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5B8013-5E6A-F24B-8685-D4147774AF7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48C553-016D-C146-AC27-287E113EE5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874400995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CAB66A-5533-5044-9B17-E99819BA2D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99998451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3021757"/>
      </p:ext>
    </p:extLst>
  </p:cSld>
  <p:clrMapOvr>
    <a:masterClrMapping/>
  </p:clrMapOvr>
  <p:hf sldNum="0" hdr="0" ftr="0" dt="0"/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9FEAB2-2963-BD48-A66B-AC96C18683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BBF9F-EFBE-964A-B065-C6506A7FAC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A51E516-0AC6-8E4B-8471-44034893EC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283266581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34A37-3BBF-6A42-A7E0-9590561E90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DC53003-F610-DB4D-9565-9D29B19E27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B615998-A54B-6F45-A389-9863EDAE186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52139924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1CC7D2-6D44-0D4B-A7F0-95C63EFECC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B8FA3DC-4DFE-5042-9637-6259FE41552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3742738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FBF28A-B350-2E42-ACF0-AA55138AAA1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50825"/>
            <a:ext cx="2266950" cy="4876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46F5534-C7FE-C241-8290-87D24A620AC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50825"/>
            <a:ext cx="6653212" cy="4876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861369806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0F045C-224B-E543-A823-230029919DF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260475" y="1031875"/>
            <a:ext cx="7559675" cy="2192338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D84B155-4DEE-1440-92E3-7B6C76E85C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260475" y="3309938"/>
            <a:ext cx="7559675" cy="1520825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4260820453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58914F-CD27-DC4B-ACD9-0F196A2125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8C2ECE-8B9A-7945-9037-EAB9836F7DB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0067218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C7B151-C919-2041-B156-F88E933C364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7388" y="1570038"/>
            <a:ext cx="8694737" cy="2620962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C40396-3392-734B-96F3-C3D36E0072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7388" y="4216400"/>
            <a:ext cx="8694737" cy="1377950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9989027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3FD90C-467A-364B-8A51-BA853C7006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47F1A1-00A8-9D45-81D3-F7092787D7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503238" y="1474788"/>
            <a:ext cx="4459287" cy="3652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5B43833-1021-B34E-B578-A60501BCEE1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14925" y="1474788"/>
            <a:ext cx="4460875" cy="3652837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89557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917BA4-9ACF-354B-9A3E-DA9D67D80E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85139697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0527ED-9A43-314D-A023-7F9234E902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334963"/>
            <a:ext cx="8694737" cy="121761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7B0FDB4-616C-6F48-ABE0-5CFB563E96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93738" y="1544638"/>
            <a:ext cx="426561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ECBB0BF-583D-784E-AE31-3C9D880911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3738" y="2301875"/>
            <a:ext cx="426561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DB61AAD-4D92-644A-94C4-960A19F7106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5103813" y="1544638"/>
            <a:ext cx="4284662" cy="757237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67FF38-AC41-D645-A844-CE9518B6A3C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5103813" y="2301875"/>
            <a:ext cx="4284662" cy="338455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62974493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14A37F-2543-9F4D-B549-4D1AC62E00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79318557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4916880"/>
      </p:ext>
    </p:extLst>
  </p:cSld>
  <p:clrMapOvr>
    <a:masterClrMapping/>
  </p:clrMapOvr>
  <p:hf sldNum="0" hdr="0" ftr="0" dt="0"/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CF84A-B1D4-F448-B14A-E6512DC14B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79DB38-2C7D-CE49-B9A1-F493C537C78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44859B-BE8A-2A48-9100-54CCC55C72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28344945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450B94-E8E0-4443-8958-4529D57BB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20085F-9E18-3442-B631-AD38F80DEC5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11BC78-3BEF-9346-9BBF-8AB71E5F5D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996516991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F386D3-46C6-6840-BB3E-596B3556A5F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4C7D85C-8C99-5A49-9EF7-DCEAD7950E8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8340094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84C9627-0F8D-C14C-9239-9BA7D0B1D13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7308850" y="250825"/>
            <a:ext cx="2266950" cy="4876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2907B1D-E293-C048-B4C7-D728046361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03238" y="250825"/>
            <a:ext cx="6653212" cy="4876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1297270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168999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B4585F-6B65-4B4C-9F8E-F2E50F4DB6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32C685-EEF1-DB40-9ED1-03060553388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139A46A-210F-E447-9C97-BA04D6745F6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680213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12723A-E32B-CC4F-8985-574B561983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3738" y="420688"/>
            <a:ext cx="3251200" cy="147002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B57FB4B-2E6D-464C-BF66-C020DA3AA32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4286250" y="906463"/>
            <a:ext cx="5102225" cy="4478337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13B4BE3-DEFB-B34C-AB9A-AC29F76B57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93738" y="1890713"/>
            <a:ext cx="3251200" cy="350202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565618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0.xml"/><Relationship Id="rId3" Type="http://schemas.openxmlformats.org/officeDocument/2006/relationships/slideLayout" Target="../slideLayouts/slideLayout25.xml"/><Relationship Id="rId7" Type="http://schemas.openxmlformats.org/officeDocument/2006/relationships/slideLayout" Target="../slideLayouts/slideLayout29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24.xml"/><Relationship Id="rId1" Type="http://schemas.openxmlformats.org/officeDocument/2006/relationships/slideLayout" Target="../slideLayouts/slideLayout23.xml"/><Relationship Id="rId6" Type="http://schemas.openxmlformats.org/officeDocument/2006/relationships/slideLayout" Target="../slideLayouts/slideLayout28.xml"/><Relationship Id="rId11" Type="http://schemas.openxmlformats.org/officeDocument/2006/relationships/slideLayout" Target="../slideLayouts/slideLayout33.xml"/><Relationship Id="rId5" Type="http://schemas.openxmlformats.org/officeDocument/2006/relationships/slideLayout" Target="../slideLayouts/slideLayout27.xml"/><Relationship Id="rId10" Type="http://schemas.openxmlformats.org/officeDocument/2006/relationships/slideLayout" Target="../slideLayouts/slideLayout32.xml"/><Relationship Id="rId4" Type="http://schemas.openxmlformats.org/officeDocument/2006/relationships/slideLayout" Target="../slideLayouts/slideLayout26.xml"/><Relationship Id="rId9" Type="http://schemas.openxmlformats.org/officeDocument/2006/relationships/slideLayout" Target="../slideLayouts/slideLayout31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theme" Target="../theme/theme4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2.xml"/><Relationship Id="rId3" Type="http://schemas.openxmlformats.org/officeDocument/2006/relationships/slideLayout" Target="../slideLayouts/slideLayout47.xml"/><Relationship Id="rId7" Type="http://schemas.openxmlformats.org/officeDocument/2006/relationships/slideLayout" Target="../slideLayouts/slideLayout51.xml"/><Relationship Id="rId12" Type="http://schemas.openxmlformats.org/officeDocument/2006/relationships/theme" Target="../theme/theme5.xml"/><Relationship Id="rId2" Type="http://schemas.openxmlformats.org/officeDocument/2006/relationships/slideLayout" Target="../slideLayouts/slideLayout46.xml"/><Relationship Id="rId1" Type="http://schemas.openxmlformats.org/officeDocument/2006/relationships/slideLayout" Target="../slideLayouts/slideLayout45.xml"/><Relationship Id="rId6" Type="http://schemas.openxmlformats.org/officeDocument/2006/relationships/slideLayout" Target="../slideLayouts/slideLayout50.xml"/><Relationship Id="rId11" Type="http://schemas.openxmlformats.org/officeDocument/2006/relationships/slideLayout" Target="../slideLayouts/slideLayout55.xml"/><Relationship Id="rId5" Type="http://schemas.openxmlformats.org/officeDocument/2006/relationships/slideLayout" Target="../slideLayouts/slideLayout49.xml"/><Relationship Id="rId10" Type="http://schemas.openxmlformats.org/officeDocument/2006/relationships/slideLayout" Target="../slideLayouts/slideLayout54.xml"/><Relationship Id="rId4" Type="http://schemas.openxmlformats.org/officeDocument/2006/relationships/slideLayout" Target="../slideLayouts/slideLayout48.xml"/><Relationship Id="rId9" Type="http://schemas.openxmlformats.org/officeDocument/2006/relationships/slideLayout" Target="../slideLayouts/slideLayout53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3.xml"/><Relationship Id="rId3" Type="http://schemas.openxmlformats.org/officeDocument/2006/relationships/slideLayout" Target="../slideLayouts/slideLayout58.xml"/><Relationship Id="rId7" Type="http://schemas.openxmlformats.org/officeDocument/2006/relationships/slideLayout" Target="../slideLayouts/slideLayout62.xml"/><Relationship Id="rId12" Type="http://schemas.openxmlformats.org/officeDocument/2006/relationships/theme" Target="../theme/theme6.xml"/><Relationship Id="rId2" Type="http://schemas.openxmlformats.org/officeDocument/2006/relationships/slideLayout" Target="../slideLayouts/slideLayout57.xml"/><Relationship Id="rId1" Type="http://schemas.openxmlformats.org/officeDocument/2006/relationships/slideLayout" Target="../slideLayouts/slideLayout56.xml"/><Relationship Id="rId6" Type="http://schemas.openxmlformats.org/officeDocument/2006/relationships/slideLayout" Target="../slideLayouts/slideLayout61.xml"/><Relationship Id="rId11" Type="http://schemas.openxmlformats.org/officeDocument/2006/relationships/slideLayout" Target="../slideLayouts/slideLayout66.xml"/><Relationship Id="rId5" Type="http://schemas.openxmlformats.org/officeDocument/2006/relationships/slideLayout" Target="../slideLayouts/slideLayout60.xml"/><Relationship Id="rId10" Type="http://schemas.openxmlformats.org/officeDocument/2006/relationships/slideLayout" Target="../slideLayouts/slideLayout65.xml"/><Relationship Id="rId4" Type="http://schemas.openxmlformats.org/officeDocument/2006/relationships/slideLayout" Target="../slideLayouts/slideLayout59.xml"/><Relationship Id="rId9" Type="http://schemas.openxmlformats.org/officeDocument/2006/relationships/slideLayout" Target="../slideLayouts/slideLayout6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532282D7-C465-6840-9B3E-231199BB186F}"/>
              </a:ext>
            </a:extLst>
          </p:cNvPr>
          <p:cNvSpPr/>
          <p:nvPr/>
        </p:nvSpPr>
        <p:spPr>
          <a:xfrm>
            <a:off x="0" y="457200"/>
            <a:ext cx="10080000" cy="9144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</a:ln>
        </p:spPr>
        <p:txBody>
          <a:bodyPr wrap="none" lIns="0" tIns="0" rIns="0" bIns="0" anchor="ctr" anchorCtr="0" compatLnSpc="0">
            <a:no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Freeform 2">
            <a:extLst>
              <a:ext uri="{FF2B5EF4-FFF2-40B4-BE49-F238E27FC236}">
                <a16:creationId xmlns:a16="http://schemas.microsoft.com/office/drawing/2014/main" id="{006BF6DF-435F-BD4C-BA36-2233DF3FC34B}"/>
              </a:ext>
            </a:extLst>
          </p:cNvPr>
          <p:cNvSpPr/>
          <p:nvPr/>
        </p:nvSpPr>
        <p:spPr>
          <a:xfrm>
            <a:off x="0" y="5577840"/>
            <a:ext cx="10080000" cy="4572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0" cap="flat">
            <a:solidFill>
              <a:srgbClr val="000000"/>
            </a:solidFill>
            <a:prstDash val="solid"/>
            <a:round/>
          </a:ln>
        </p:spPr>
        <p:txBody>
          <a:bodyPr wrap="none" lIns="0" tIns="0" rIns="0" bIns="0" anchor="ctr" anchorCtr="0" compatLnSpc="0">
            <a:noAutofit/>
          </a:bodyPr>
          <a:lstStyle/>
          <a:p>
            <a:pPr marL="0" marR="0" lvl="0" indent="0" algn="ct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0726E05B-5D62-CD4C-AA09-8073CBF433B1}"/>
              </a:ext>
            </a:extLst>
          </p:cNvPr>
          <p:cNvSpPr/>
          <p:nvPr/>
        </p:nvSpPr>
        <p:spPr>
          <a:xfrm>
            <a:off x="0" y="457200"/>
            <a:ext cx="10080000" cy="99071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noFill/>
          <a:ln cap="flat">
            <a:noFill/>
            <a:prstDash val="solid"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068CAC46-87A7-6440-9421-E6258760D90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516960"/>
            <a:ext cx="9097200" cy="8456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A92C270-CF03-7B48-9B53-B834B5D6A0F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474200"/>
            <a:ext cx="9071640" cy="4103640"/>
          </a:xfrm>
          <a:prstGeom prst="rect">
            <a:avLst/>
          </a:prstGeom>
          <a:noFill/>
          <a:ln cap="flat">
            <a:noFill/>
          </a:ln>
        </p:spPr>
        <p:txBody>
          <a:bodyPr wrap="none" lIns="0" tIns="0" rIns="0" bIns="0" anchor="t" anchorCtr="0" compatLnSpc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hangingPunct="0">
        <a:tabLst/>
        <a:defRPr lang="en-US" sz="3800" b="0" i="0" u="none" strike="noStrike" kern="1200" cap="none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Futura Md BT" pitchFamily="2"/>
        </a:defRPr>
      </a:lvl1pPr>
    </p:titleStyle>
    <p:bodyStyle>
      <a:lvl1pPr marL="0" marR="0" indent="0" algn="l" hangingPunct="0">
        <a:lnSpc>
          <a:spcPct val="100000"/>
        </a:lnSpc>
        <a:spcBef>
          <a:spcPts val="1080"/>
        </a:spcBef>
        <a:spcAft>
          <a:spcPts val="0"/>
        </a:spcAft>
        <a:tabLst/>
        <a:defRPr lang="en-US" sz="2800" b="0" i="0" u="none" strike="noStrike" kern="1200" cap="none" spc="0" baseline="0">
          <a:ln>
            <a:noFill/>
          </a:ln>
          <a:highlight>
            <a:scrgbClr r="0" g="0" b="0">
              <a:alpha val="0"/>
            </a:scrgbClr>
          </a:highlight>
          <a:latin typeface="Roboto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41FB474-F8F2-1D43-AB09-C36F128F37D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68000" y="1371599"/>
            <a:ext cx="9144000" cy="2286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7200BE-89A1-2542-A9AA-F7010BB43FA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7589519" y="-1013039"/>
            <a:ext cx="1097280" cy="6472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38BF4FA7-16DC-C848-9A53-D7C0FEFCDDAD}"/>
              </a:ext>
            </a:extLst>
          </p:cNvPr>
          <p:cNvSpPr/>
          <p:nvPr/>
        </p:nvSpPr>
        <p:spPr>
          <a:xfrm>
            <a:off x="0" y="4114800"/>
            <a:ext cx="9144000" cy="9144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hangingPunct="0">
              <a:buNone/>
              <a:tabLst/>
            </a:pPr>
            <a:endParaRPr lang="en-US" sz="2400" kern="1200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hangingPunct="0">
        <a:tabLst/>
        <a:defRPr lang="en-US" sz="7200" b="0" i="0" u="none" strike="noStrike" kern="1200" cap="none">
          <a:ln>
            <a:noFill/>
          </a:ln>
          <a:solidFill>
            <a:srgbClr val="000000"/>
          </a:solidFill>
          <a:highlight>
            <a:scrgbClr r="0" g="0" b="0">
              <a:alpha val="0"/>
            </a:scrgbClr>
          </a:highlight>
          <a:latin typeface="Futura Hv BT" pitchFamily="2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US" sz="200" b="0" i="0" u="none" strike="noStrike" kern="1200" cap="none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D3E989DD-53BC-174F-9F52-CED4FA2B845C}"/>
              </a:ext>
            </a:extLst>
          </p:cNvPr>
          <p:cNvSpPr/>
          <p:nvPr/>
        </p:nvSpPr>
        <p:spPr>
          <a:xfrm>
            <a:off x="0" y="2743199"/>
            <a:ext cx="10080000" cy="35568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hangingPunct="0">
              <a:buNone/>
              <a:tabLst/>
            </a:pPr>
            <a:endParaRPr lang="en-US" sz="2400" kern="1200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D152D1EA-563C-0844-B3E5-83D9EA1FB54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59200"/>
            <a:ext cx="9097200" cy="24840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777BC16-B59F-2144-8F4A-6F6A4C7E249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822960" y="-628920"/>
            <a:ext cx="776159" cy="53748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hangingPunct="0">
        <a:tabLst/>
        <a:defRPr lang="en-US" sz="7200" b="0" i="1" u="none" strike="noStrike" kern="1200" cap="none">
          <a:ln>
            <a:noFill/>
          </a:ln>
          <a:solidFill>
            <a:srgbClr val="000000"/>
          </a:solidFill>
          <a:highlight>
            <a:scrgbClr r="0" g="0" b="0">
              <a:alpha val="0"/>
            </a:scrgbClr>
          </a:highlight>
          <a:latin typeface="Roboto Condensed" pitchFamily="2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US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B359504D-CDC8-F64A-B2D1-1D000709A35D}"/>
              </a:ext>
            </a:extLst>
          </p:cNvPr>
          <p:cNvSpPr/>
          <p:nvPr/>
        </p:nvSpPr>
        <p:spPr>
          <a:xfrm>
            <a:off x="0" y="0"/>
            <a:ext cx="5029200" cy="630000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hangingPunct="0">
              <a:buNone/>
              <a:tabLst/>
            </a:pPr>
            <a:endParaRPr lang="en-US" sz="2400" kern="1200">
              <a:latin typeface="Liberation Serif" pitchFamily="18"/>
              <a:ea typeface="DejaVu Sans" pitchFamily="2"/>
              <a:cs typeface="DejaVu Sans" pitchFamily="2"/>
            </a:endParaRPr>
          </a:p>
        </p:txBody>
      </p:sp>
      <p:sp>
        <p:nvSpPr>
          <p:cNvPr id="3" name="Title Placeholder 2">
            <a:extLst>
              <a:ext uri="{FF2B5EF4-FFF2-40B4-BE49-F238E27FC236}">
                <a16:creationId xmlns:a16="http://schemas.microsoft.com/office/drawing/2014/main" id="{4DC850CB-669E-5E44-9D80-6A3CB334D0F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51280"/>
            <a:ext cx="4433760" cy="514367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A5D9BEF-3E65-C247-9147-7FC4C0A9CE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1967039" y="-903240"/>
            <a:ext cx="227520" cy="263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97" r:id="rId1"/>
    <p:sldLayoutId id="2147483698" r:id="rId2"/>
    <p:sldLayoutId id="2147483699" r:id="rId3"/>
    <p:sldLayoutId id="2147483700" r:id="rId4"/>
    <p:sldLayoutId id="2147483701" r:id="rId5"/>
    <p:sldLayoutId id="2147483702" r:id="rId6"/>
    <p:sldLayoutId id="2147483703" r:id="rId7"/>
    <p:sldLayoutId id="2147483704" r:id="rId8"/>
    <p:sldLayoutId id="2147483705" r:id="rId9"/>
    <p:sldLayoutId id="2147483706" r:id="rId10"/>
    <p:sldLayoutId id="2147483707" r:id="rId11"/>
  </p:sldLayoutIdLst>
  <p:txStyles>
    <p:titleStyle>
      <a:lvl1pPr algn="l" hangingPunct="0">
        <a:tabLst/>
        <a:defRPr lang="en-US" sz="7200" b="0" i="1" u="none" strike="noStrike" kern="1200" cap="none">
          <a:ln>
            <a:noFill/>
          </a:ln>
          <a:solidFill>
            <a:srgbClr val="FFFFFF"/>
          </a:solidFill>
          <a:highlight>
            <a:scrgbClr r="0" g="0" b="0">
              <a:alpha val="0"/>
            </a:scrgbClr>
          </a:highlight>
          <a:latin typeface="Roboto Condensed" pitchFamily="2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US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643154E-531A-3243-BDFB-9F187D2B372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51280"/>
            <a:ext cx="9071640" cy="1051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3F2768-74FE-544E-9733-3AFDC50E729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474200"/>
            <a:ext cx="9071640" cy="36536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ctr" hangingPunct="0">
        <a:tabLst/>
        <a:defRPr lang="en-US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Futura Md BT" pitchFamily="2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US" sz="28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Roboto" pitchFamily="2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1AC8FCA-4E4D-474C-9349-92590CCB46C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503999" y="251280"/>
            <a:ext cx="9071640" cy="10515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FA2C0AE-8F4F-294F-97B5-D3863AA8D48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03999" y="1474200"/>
            <a:ext cx="9071640" cy="3653639"/>
          </a:xfrm>
          <a:prstGeom prst="rect">
            <a:avLst/>
          </a:prstGeom>
          <a:noFill/>
          <a:ln>
            <a:noFill/>
          </a:ln>
        </p:spPr>
        <p:txBody>
          <a:bodyPr lIns="0" tIns="0" rIns="0" bIns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reeform 3">
            <a:extLst>
              <a:ext uri="{FF2B5EF4-FFF2-40B4-BE49-F238E27FC236}">
                <a16:creationId xmlns:a16="http://schemas.microsoft.com/office/drawing/2014/main" id="{8FFBECC7-EC90-C843-9C44-3C75DF7A770E}"/>
              </a:ext>
            </a:extLst>
          </p:cNvPr>
          <p:cNvSpPr/>
          <p:nvPr/>
        </p:nvSpPr>
        <p:spPr>
          <a:xfrm>
            <a:off x="0" y="0"/>
            <a:ext cx="10080000" cy="6309360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000000"/>
          </a:solidFill>
          <a:ln w="25400">
            <a:solidFill>
              <a:srgbClr val="000000"/>
            </a:solidFill>
            <a:prstDash val="solid"/>
          </a:ln>
        </p:spPr>
        <p:txBody>
          <a:bodyPr lIns="0" tIns="0" rIns="0" bIns="0" anchor="ctr" anchorCtr="0">
            <a:noAutofit/>
          </a:bodyPr>
          <a:lstStyle/>
          <a:p>
            <a:pPr lvl="0" hangingPunct="0">
              <a:buNone/>
              <a:tabLst/>
            </a:pPr>
            <a:endParaRPr lang="en-US" sz="2400" kern="1200">
              <a:latin typeface="Liberation Serif" pitchFamily="18"/>
              <a:ea typeface="DejaVu Sans" pitchFamily="2"/>
              <a:cs typeface="DejaVu Sans" pitchFamily="2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ctr" hangingPunct="0">
        <a:tabLst/>
        <a:defRPr lang="en-US" sz="44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</p:titleStyle>
    <p:bodyStyle>
      <a:lvl1pPr hangingPunct="0">
        <a:spcBef>
          <a:spcPts val="1417"/>
        </a:spcBef>
        <a:spcAft>
          <a:spcPts val="0"/>
        </a:spcAft>
        <a:tabLst/>
        <a:defRPr lang="en-US" sz="3200" b="0" i="0" u="none" strike="noStrike" kern="1200" cap="none">
          <a:ln>
            <a:noFill/>
          </a:ln>
          <a:highlight>
            <a:scrgbClr r="0" g="0" b="0">
              <a:alpha val="0"/>
            </a:scrgbClr>
          </a:highlight>
          <a:latin typeface="Liberation Sans" pitchFamily="18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9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5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5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5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5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5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5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51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5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5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5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5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5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5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5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5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51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5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51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51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5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5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5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hyperlink" Target="https://geographicdata.science/book/notebooks/12_feature_engineering.html" TargetMode="External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51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FD949A2-9AF6-1C43-9122-6B2783DAFC99}"/>
              </a:ext>
            </a:extLst>
          </p:cNvPr>
          <p:cNvSpPr txBox="1"/>
          <p:nvPr/>
        </p:nvSpPr>
        <p:spPr>
          <a:xfrm>
            <a:off x="551520" y="2075128"/>
            <a:ext cx="6568699" cy="2134644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ENRICHING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ANALYTICS WITH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47FDCAE-0879-824E-8ED1-E29B7308538D}"/>
              </a:ext>
            </a:extLst>
          </p:cNvPr>
          <p:cNvSpPr txBox="1"/>
          <p:nvPr/>
        </p:nvSpPr>
        <p:spPr>
          <a:xfrm>
            <a:off x="623520" y="4201560"/>
            <a:ext cx="8196003" cy="84025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lvl="0" hangingPunct="0"/>
            <a:r>
              <a:rPr lang="en-US" sz="44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GEOGRAPHIC DATA SCIENCE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8CED161-0807-324F-B213-8BE3EA484E3C}"/>
              </a:ext>
            </a:extLst>
          </p:cNvPr>
          <p:cNvSpPr txBox="1"/>
          <p:nvPr/>
        </p:nvSpPr>
        <p:spPr>
          <a:xfrm>
            <a:off x="826200" y="5109840"/>
            <a:ext cx="3465349" cy="976634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 MdCn BT" pitchFamily="2"/>
                <a:ea typeface="Noto Sans CJK SC Regular" pitchFamily="2"/>
                <a:cs typeface="FreeSans" pitchFamily="2"/>
              </a:rPr>
              <a:t>DANIEL ARRIBAS-BEL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 MdCn BT" pitchFamily="2"/>
                <a:ea typeface="Noto Sans CJK SC Regular" pitchFamily="2"/>
                <a:cs typeface="FreeSans" pitchFamily="2"/>
              </a:rPr>
              <a:t>LEVI JOHN WOLF</a:t>
            </a:r>
          </a:p>
        </p:txBody>
      </p:sp>
      <p:pic>
        <p:nvPicPr>
          <p:cNvPr id="5" name="">
            <a:extLst>
              <a:ext uri="{FF2B5EF4-FFF2-40B4-BE49-F238E27FC236}">
                <a16:creationId xmlns:a16="http://schemas.microsoft.com/office/drawing/2014/main" id="{A4811395-DA8D-DF4D-B357-B16397F5B8D7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9144000" y="5140957"/>
            <a:ext cx="457200" cy="4572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E810FDD-AAE7-A442-B518-C07692B0ABFF}"/>
              </a:ext>
            </a:extLst>
          </p:cNvPr>
          <p:cNvSpPr txBox="1"/>
          <p:nvPr/>
        </p:nvSpPr>
        <p:spPr>
          <a:xfrm>
            <a:off x="4391759" y="5020560"/>
            <a:ext cx="4752241" cy="11911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2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@</a:t>
            </a:r>
            <a:r>
              <a:rPr lang="en-US" sz="2200" b="0" i="0" u="none" strike="noStrike" kern="1200" cap="none" spc="0" baseline="0" dirty="0" err="1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darribas</a:t>
            </a:r>
            <a:endParaRPr lang="en-US" sz="2200" b="0" i="0" u="none" strike="noStrike" kern="1200" cap="none" spc="0" baseline="0" dirty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IBM Plex Mono" panose="020B0509050203000203" pitchFamily="49" charset="77"/>
              <a:ea typeface="Roboto Mono" pitchFamily="49" charset="0"/>
              <a:cs typeface="FreeSans" pitchFamily="2"/>
            </a:endParaRPr>
          </a:p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2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@</a:t>
            </a:r>
            <a:r>
              <a:rPr lang="en-US" sz="2200" b="0" i="0" u="none" strike="noStrike" kern="1200" cap="none" spc="0" baseline="0" dirty="0" err="1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levijohnwolf</a:t>
            </a:r>
            <a:endParaRPr lang="en-US" sz="2200" b="0" i="0" u="none" strike="noStrike" kern="1200" cap="none" spc="0" baseline="0" dirty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IBM Plex Mono" panose="020B0509050203000203" pitchFamily="49" charset="77"/>
              <a:ea typeface="Roboto Mono" pitchFamily="49" charset="0"/>
              <a:cs typeface="FreeSans" pitchFamily="2"/>
            </a:endParaRPr>
          </a:p>
          <a:p>
            <a:pPr marL="0" marR="0" lvl="0" indent="0" algn="r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200" dirty="0" err="1"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g</a:t>
            </a:r>
            <a:r>
              <a:rPr lang="en-US" sz="2200" b="0" i="0" u="none" strike="noStrike" kern="1200" cap="none" spc="0" baseline="0" dirty="0" err="1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eographicdata.science</a:t>
            </a:r>
            <a:r>
              <a:rPr lang="en-US" sz="22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Roboto Mono" pitchFamily="49" charset="0"/>
                <a:cs typeface="FreeSans" pitchFamily="2"/>
              </a:rPr>
              <a:t>/book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BEA5E7-8E58-7F45-99A1-C5BE4247CD80}"/>
              </a:ext>
            </a:extLst>
          </p:cNvPr>
          <p:cNvSpPr txBox="1"/>
          <p:nvPr/>
        </p:nvSpPr>
        <p:spPr>
          <a:xfrm>
            <a:off x="0" y="0"/>
            <a:ext cx="6645066" cy="2426198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endParaRPr lang="en-US" sz="6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B1495F-AC75-284B-B8FE-58B7EE225F8B}"/>
              </a:ext>
            </a:extLst>
          </p:cNvPr>
          <p:cNvSpPr txBox="1"/>
          <p:nvPr/>
        </p:nvSpPr>
        <p:spPr>
          <a:xfrm>
            <a:off x="380082" y="1222872"/>
            <a:ext cx="9463489" cy="4523374"/>
          </a:xfrm>
          <a:prstGeom prst="rect">
            <a:avLst/>
          </a:prstGeom>
          <a:solidFill>
            <a:schemeClr val="bg1">
              <a:alpha val="95000"/>
            </a:schemeClr>
          </a:solidFill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00206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commuting, segregation, climate change, urban planning, campaigns, elections, and voting,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00206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housing markets, energy forecasting, operational research, conservation, community dynamics,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00206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disease spread, violent conflict, school efficacy, ecology, economic development, ice sheets, rugby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00206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digital economy, program evaluation, migration, natural hazards risk, social vulnerability, trade</a:t>
            </a:r>
          </a:p>
        </p:txBody>
      </p:sp>
    </p:spTree>
    <p:extLst>
      <p:ext uri="{BB962C8B-B14F-4D97-AF65-F5344CB8AC3E}">
        <p14:creationId xmlns:p14="http://schemas.microsoft.com/office/powerpoint/2010/main" val="144858910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BEA5E7-8E58-7F45-99A1-C5BE4247CD80}"/>
              </a:ext>
            </a:extLst>
          </p:cNvPr>
          <p:cNvSpPr txBox="1"/>
          <p:nvPr/>
        </p:nvSpPr>
        <p:spPr>
          <a:xfrm>
            <a:off x="0" y="0"/>
            <a:ext cx="8693832" cy="5750762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GEOGRAPHERS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use the relationships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between people and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their environments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to solve problems</a:t>
            </a:r>
            <a:endParaRPr lang="en-US" sz="6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7255723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3470BB-FA5D-6248-94F2-18DF456E81B6}"/>
              </a:ext>
            </a:extLst>
          </p:cNvPr>
          <p:cNvSpPr txBox="1"/>
          <p:nvPr/>
        </p:nvSpPr>
        <p:spPr>
          <a:xfrm>
            <a:off x="260640" y="177846"/>
            <a:ext cx="7363211" cy="55446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NOT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EVERYONE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DOES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</a:t>
            </a:r>
          </a:p>
        </p:txBody>
      </p:sp>
    </p:spTree>
    <p:extLst>
      <p:ext uri="{BB962C8B-B14F-4D97-AF65-F5344CB8AC3E}">
        <p14:creationId xmlns:p14="http://schemas.microsoft.com/office/powerpoint/2010/main" val="18901972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E24825-1968-F743-A0C6-BD1E1139F725}"/>
              </a:ext>
            </a:extLst>
          </p:cNvPr>
          <p:cNvSpPr txBox="1"/>
          <p:nvPr/>
        </p:nvSpPr>
        <p:spPr>
          <a:xfrm>
            <a:off x="261000" y="666720"/>
            <a:ext cx="9484048" cy="4999146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EVERYBODY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CAN BE A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GEOGRAPHER</a:t>
            </a:r>
          </a:p>
        </p:txBody>
      </p:sp>
    </p:spTree>
    <p:extLst>
      <p:ext uri="{BB962C8B-B14F-4D97-AF65-F5344CB8AC3E}">
        <p14:creationId xmlns:p14="http://schemas.microsoft.com/office/powerpoint/2010/main" val="2041027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EA68BC-A8BC-A94B-B8DA-025240BC8E41}"/>
              </a:ext>
            </a:extLst>
          </p:cNvPr>
          <p:cNvSpPr txBox="1"/>
          <p:nvPr/>
        </p:nvSpPr>
        <p:spPr>
          <a:xfrm>
            <a:off x="46376" y="5071320"/>
            <a:ext cx="7311600" cy="118764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NYT:   </a:t>
            </a:r>
            <a:r>
              <a:rPr lang="en-US" sz="3600" b="0" i="0" u="none" strike="noStrike" kern="1200" cap="none" spc="34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Futura Lt BT" pitchFamily="2"/>
                <a:ea typeface="Noto Sans CJK SC Regular" pitchFamily="2"/>
                <a:cs typeface="FreeSans" pitchFamily="2"/>
              </a:rPr>
              <a:t>ONE NATION TRACKED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86BD2-85BD-E74C-860D-DAEDB917D9F9}"/>
              </a:ext>
            </a:extLst>
          </p:cNvPr>
          <p:cNvSpPr txBox="1"/>
          <p:nvPr/>
        </p:nvSpPr>
        <p:spPr>
          <a:xfrm>
            <a:off x="46376" y="5814444"/>
            <a:ext cx="3013920" cy="3693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https://</a:t>
            </a:r>
            <a:r>
              <a:rPr lang="en-US" sz="1600" b="0" i="0" u="none" strike="noStrike" kern="1200" cap="none" spc="0" baseline="0" dirty="0" err="1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nyti.ms</a:t>
            </a:r>
            <a:r>
              <a:rPr lang="en-US" sz="1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/2uwMIUZ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BFBB1E-6F73-0749-883D-A90A99F3C3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8760" y="38520"/>
            <a:ext cx="6990120" cy="5032800"/>
          </a:xfrm>
          <a:prstGeom prst="rect">
            <a:avLst/>
          </a:prstGeom>
          <a:noFill/>
          <a:ln cap="flat"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74EA68BC-A8BC-A94B-B8DA-025240BC8E41}"/>
              </a:ext>
            </a:extLst>
          </p:cNvPr>
          <p:cNvSpPr txBox="1"/>
          <p:nvPr/>
        </p:nvSpPr>
        <p:spPr>
          <a:xfrm>
            <a:off x="46376" y="5071320"/>
            <a:ext cx="7311600" cy="118764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NYT:   </a:t>
            </a:r>
            <a:r>
              <a:rPr lang="en-US" sz="3600" b="0" i="0" u="none" strike="noStrike" kern="1200" cap="none" spc="34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Futura Lt BT" pitchFamily="2"/>
                <a:ea typeface="Noto Sans CJK SC Regular" pitchFamily="2"/>
                <a:cs typeface="FreeSans" pitchFamily="2"/>
              </a:rPr>
              <a:t>ONE NATION TRACKED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486BD2-85BD-E74C-860D-DAEDB917D9F9}"/>
              </a:ext>
            </a:extLst>
          </p:cNvPr>
          <p:cNvSpPr txBox="1"/>
          <p:nvPr/>
        </p:nvSpPr>
        <p:spPr>
          <a:xfrm>
            <a:off x="46376" y="5814444"/>
            <a:ext cx="3013920" cy="3693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https://</a:t>
            </a:r>
            <a:r>
              <a:rPr lang="en-US" sz="1600" b="0" i="0" u="none" strike="noStrike" kern="1200" cap="none" spc="0" baseline="0" dirty="0" err="1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nyti.ms</a:t>
            </a:r>
            <a:r>
              <a:rPr lang="en-US" sz="1600" b="0" i="0" u="none" strike="noStrike" kern="1200" cap="none" spc="0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Roboto Mono for Powerline" pitchFamily="2"/>
                <a:ea typeface="Noto Sans CJK SC Regular" pitchFamily="2"/>
                <a:cs typeface="FreeSans" pitchFamily="2"/>
              </a:rPr>
              <a:t>/2uwMIUZ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BBFBB1E-6F73-0749-883D-A90A99F3C3A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298760" y="38520"/>
            <a:ext cx="6990120" cy="5032800"/>
          </a:xfrm>
          <a:prstGeom prst="rect">
            <a:avLst/>
          </a:prstGeom>
          <a:noFill/>
          <a:ln cap="flat">
            <a:noFill/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34BA7502-23B3-A445-9BF9-52A77BD198A9}"/>
              </a:ext>
            </a:extLst>
          </p:cNvPr>
          <p:cNvSpPr txBox="1"/>
          <p:nvPr/>
        </p:nvSpPr>
        <p:spPr>
          <a:xfrm>
            <a:off x="7269129" y="573814"/>
            <a:ext cx="2730960" cy="4506982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u="none" strike="noStrike" kern="1200" cap="none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Palatino" pitchFamily="2" charset="77"/>
                <a:ea typeface="Palatino" pitchFamily="2" charset="77"/>
                <a:cs typeface="FreeSans" pitchFamily="2"/>
              </a:rPr>
              <a:t>Every minute of every day, everywhere on the planet dozens of companies are logging the movements of tens of millions of people.</a:t>
            </a: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u="none" strike="noStrike" kern="1200" cap="none" baseline="0" dirty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Palatino" pitchFamily="2" charset="77"/>
              <a:ea typeface="Palatino" pitchFamily="2" charset="77"/>
              <a:cs typeface="FreeSans" pitchFamily="2"/>
            </a:endParaRP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u="none" strike="noStrike" kern="1200" cap="none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Palatino" pitchFamily="2" charset="77"/>
                <a:ea typeface="Palatino" pitchFamily="2" charset="77"/>
                <a:cs typeface="FreeSans" pitchFamily="2"/>
              </a:rPr>
              <a:t>[…]</a:t>
            </a: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u="none" strike="noStrike" kern="1200" cap="none" baseline="0" dirty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Palatino" pitchFamily="2" charset="77"/>
              <a:ea typeface="Palatino" pitchFamily="2" charset="77"/>
              <a:cs typeface="FreeSans" pitchFamily="2"/>
            </a:endParaRP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u="none" strike="noStrike" kern="1200" cap="none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Palatino" pitchFamily="2" charset="77"/>
                <a:ea typeface="Palatino" pitchFamily="2" charset="77"/>
                <a:cs typeface="FreeSans" pitchFamily="2"/>
              </a:rPr>
              <a:t>Without much effort we spotted visitors to the estates of Johnny Depp, Tiger Woods and Arnold Schwarzenegger, connecting the devices’ owners to the residences.</a:t>
            </a:r>
          </a:p>
        </p:txBody>
      </p:sp>
    </p:spTree>
    <p:extLst>
      <p:ext uri="{BB962C8B-B14F-4D97-AF65-F5344CB8AC3E}">
        <p14:creationId xmlns:p14="http://schemas.microsoft.com/office/powerpoint/2010/main" val="1924288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10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CB1029B-1191-0E4D-9344-5D377E136CB6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UBIQUITY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 time of occurrence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3BB3DF2-E364-BC47-89D4-BA6E779A223F}"/>
              </a:ext>
            </a:extLst>
          </p:cNvPr>
          <p:cNvSpPr txBox="1"/>
          <p:nvPr/>
        </p:nvSpPr>
        <p:spPr>
          <a:xfrm>
            <a:off x="413640" y="3108239"/>
            <a:ext cx="6247080" cy="224964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Futura HV BT" pitchFamily="2"/>
                <a:ea typeface="Noto Sans CJK SC Regular" pitchFamily="2"/>
                <a:cs typeface="FreeSans" pitchFamily="2"/>
              </a:rPr>
              <a:t>CONTEXT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Location enhances information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that is already available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AE5B322-EFA8-D347-8A8B-E65C09D24397}"/>
              </a:ext>
            </a:extLst>
          </p:cNvPr>
          <p:cNvSpPr txBox="1"/>
          <p:nvPr/>
        </p:nvSpPr>
        <p:spPr>
          <a:xfrm>
            <a:off x="7269129" y="573814"/>
            <a:ext cx="2730960" cy="4506982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u="none" strike="noStrike" kern="1200" cap="none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Palatino" pitchFamily="2" charset="77"/>
                <a:ea typeface="Palatino" pitchFamily="2" charset="77"/>
                <a:cs typeface="FreeSans" pitchFamily="2"/>
              </a:rPr>
              <a:t>Every minute of every day, everywhere on the planet dozens of companies are logging the movements of tens of millions of people.</a:t>
            </a: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u="none" strike="noStrike" kern="1200" cap="none" baseline="0" dirty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Palatino" pitchFamily="2" charset="77"/>
              <a:ea typeface="Palatino" pitchFamily="2" charset="77"/>
              <a:cs typeface="FreeSans" pitchFamily="2"/>
            </a:endParaRP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u="none" strike="noStrike" kern="1200" cap="none" baseline="0" dirty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Palatino" pitchFamily="2" charset="77"/>
              <a:ea typeface="Palatino" pitchFamily="2" charset="77"/>
              <a:cs typeface="FreeSans" pitchFamily="2"/>
            </a:endParaRP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800" b="0" u="none" strike="noStrike" kern="1200" cap="none" baseline="0" dirty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Palatino" pitchFamily="2" charset="77"/>
              <a:ea typeface="Palatino" pitchFamily="2" charset="77"/>
              <a:cs typeface="FreeSans" pitchFamily="2"/>
            </a:endParaRPr>
          </a:p>
          <a:p>
            <a:pPr marL="0" marR="0" lvl="0" indent="0" algn="l" hangingPunct="0">
              <a:lnSpc>
                <a:spcPct val="11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1800" b="0" u="none" strike="noStrike" kern="1200" cap="none" baseline="0" dirty="0">
                <a:ln>
                  <a:noFill/>
                </a:ln>
                <a:solidFill>
                  <a:srgbClr val="FFFFFF"/>
                </a:solidFill>
                <a:highlight>
                  <a:scrgbClr r="0" g="0" b="0">
                    <a:alpha val="0"/>
                  </a:scrgbClr>
                </a:highlight>
                <a:latin typeface="Palatino" pitchFamily="2" charset="77"/>
                <a:ea typeface="Palatino" pitchFamily="2" charset="77"/>
                <a:cs typeface="FreeSans" pitchFamily="2"/>
              </a:rPr>
              <a:t>Without much effort we spotted visitors to the estates of Johnny Depp, Tiger Woods and Arnold Schwarzenegger, connecting the devices’ owners to the residences.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1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6E71EC6B-6A83-A748-BB7B-05F997ADD950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0857E9D-97C1-1149-9B5A-BEA2862F0047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0115999-17C0-D649-B3F8-222BBDE95926}"/>
              </a:ext>
            </a:extLst>
          </p:cNvPr>
          <p:cNvSpPr txBox="1"/>
          <p:nvPr/>
        </p:nvSpPr>
        <p:spPr>
          <a:xfrm>
            <a:off x="6405840" y="1261440"/>
            <a:ext cx="3103559" cy="3046047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 Monday without fail, a final-year undergrad knocks on my door at 17:55, right as I’m packing up to leave my office, to ask if they can meet to talk about their dissertation.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CE2FB704-8315-B946-8054-70C9F02DDC04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83B7CDE-EACF-A747-957A-B3D419BF713C}"/>
              </a:ext>
            </a:extLst>
          </p:cNvPr>
          <p:cNvSpPr txBox="1"/>
          <p:nvPr/>
        </p:nvSpPr>
        <p:spPr>
          <a:xfrm>
            <a:off x="6018480" y="1282320"/>
            <a:ext cx="3538080" cy="51264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7D2F-C11C-F64E-B2F2-3EC532887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578" y="350729"/>
            <a:ext cx="9097200" cy="5329824"/>
          </a:xfrm>
        </p:spPr>
        <p:txBody>
          <a:bodyPr/>
          <a:lstStyle/>
          <a:p>
            <a: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  <a:t>CONCEPTS</a:t>
            </a:r>
            <a:b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b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en-US" sz="8800" b="1" i="0" dirty="0">
                <a:solidFill>
                  <a:schemeClr val="bg1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COMPUTATION</a:t>
            </a:r>
          </a:p>
        </p:txBody>
      </p:sp>
    </p:spTree>
    <p:extLst>
      <p:ext uri="{BB962C8B-B14F-4D97-AF65-F5344CB8AC3E}">
        <p14:creationId xmlns:p14="http://schemas.microsoft.com/office/powerpoint/2010/main" val="105437560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528B1E9-2585-E54B-B69E-ED3A0606329A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0D2862A-0B3E-5F4A-A33C-2510B1980DD2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17:55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 Monday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as I pack up to leave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18C383F-5073-5F4E-8E60-1170ED3FE9F7}"/>
              </a:ext>
            </a:extLst>
          </p:cNvPr>
          <p:cNvSpPr txBox="1"/>
          <p:nvPr/>
        </p:nvSpPr>
        <p:spPr>
          <a:xfrm>
            <a:off x="518039" y="2800080"/>
            <a:ext cx="4909319" cy="49284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occurrence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B91ADED-AD19-3A42-A0C4-9B23002F858F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6A0753-2DF4-BE40-843B-21EA312E4513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17:55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every Monday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as I pack up to leave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72220A9-EA84-DD41-9CE5-C233915DE2F9}"/>
              </a:ext>
            </a:extLst>
          </p:cNvPr>
          <p:cNvSpPr txBox="1"/>
          <p:nvPr/>
        </p:nvSpPr>
        <p:spPr>
          <a:xfrm>
            <a:off x="518039" y="2800080"/>
            <a:ext cx="4909319" cy="129780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occurrence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periodicity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EC32E5E-2859-D54F-A658-F7462CA19331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B44CC16-08B3-2F45-96A7-77D5154B5DE2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17:55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every Monday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as I pack up to leave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DA9F021-60C3-8345-9CA3-A82E2DF70577}"/>
              </a:ext>
            </a:extLst>
          </p:cNvPr>
          <p:cNvSpPr txBox="1"/>
          <p:nvPr/>
        </p:nvSpPr>
        <p:spPr>
          <a:xfrm>
            <a:off x="518039" y="2800080"/>
            <a:ext cx="4909319" cy="17002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occurrence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periodicity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causality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BA31A74-6AF1-F043-8CB1-89C1A5795FE0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5547B86-95AA-0D44-B39D-F5352CB52177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17:55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every Monday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as I pack up to leave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1811D0-1E31-6F4D-8239-86FB06ACC1DE}"/>
              </a:ext>
            </a:extLst>
          </p:cNvPr>
          <p:cNvSpPr txBox="1"/>
          <p:nvPr/>
        </p:nvSpPr>
        <p:spPr>
          <a:xfrm>
            <a:off x="518039" y="2800080"/>
            <a:ext cx="4909319" cy="17002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occurrence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periodicity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causality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0A5E13C-E317-7D46-8FBF-80006D0ADB34}"/>
              </a:ext>
            </a:extLst>
          </p:cNvPr>
          <p:cNvSpPr txBox="1"/>
          <p:nvPr/>
        </p:nvSpPr>
        <p:spPr>
          <a:xfrm>
            <a:off x="52560" y="3552707"/>
            <a:ext cx="627840" cy="4971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(G-)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3582CCA-8303-5B4A-8590-76C6F70D28E6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7646ACF-EFE4-4749-87EF-15B3762681D0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17:55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every Monday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FCD3C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as I pack up to leave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4792280-DB36-8C42-A11E-BE85D2513CCB}"/>
              </a:ext>
            </a:extLst>
          </p:cNvPr>
          <p:cNvSpPr txBox="1"/>
          <p:nvPr/>
        </p:nvSpPr>
        <p:spPr>
          <a:xfrm>
            <a:off x="518400" y="2800440"/>
            <a:ext cx="4909319" cy="17002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occurrence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periodicity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causality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E64F38A-181E-3F4C-A17C-88D91CDFC5CC}"/>
              </a:ext>
            </a:extLst>
          </p:cNvPr>
          <p:cNvSpPr txBox="1"/>
          <p:nvPr/>
        </p:nvSpPr>
        <p:spPr>
          <a:xfrm>
            <a:off x="2498176" y="2712758"/>
            <a:ext cx="7704486" cy="3772271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TIME: MORE THAN CLOCK POSITION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D6961F7-1275-9E48-8797-1494F260FA98}"/>
              </a:ext>
            </a:extLst>
          </p:cNvPr>
          <p:cNvSpPr txBox="1"/>
          <p:nvPr/>
        </p:nvSpPr>
        <p:spPr>
          <a:xfrm>
            <a:off x="52560" y="3552707"/>
            <a:ext cx="627840" cy="49716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(G-)</a:t>
            </a: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2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261057C-D831-9342-A07D-11F39A907533}"/>
              </a:ext>
            </a:extLst>
          </p:cNvPr>
          <p:cNvSpPr txBox="1"/>
          <p:nvPr/>
        </p:nvSpPr>
        <p:spPr>
          <a:xfrm>
            <a:off x="412920" y="515520"/>
            <a:ext cx="6247080" cy="1818724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21409A"/>
              </a:solidFill>
              <a:highlight>
                <a:scrgbClr r="0" g="0" b="0">
                  <a:alpha val="0"/>
                </a:scrgbClr>
              </a:highlight>
              <a:latin typeface="Futura HV BT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8F93C7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Everything has a geographical location &amp;</a:t>
            </a:r>
            <a:r>
              <a:rPr lang="en-US" sz="3400" b="0" i="0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time of occurrence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8FEB0A5-F14E-1045-AE00-9BEFAED68010}"/>
              </a:ext>
            </a:extLst>
          </p:cNvPr>
          <p:cNvSpPr txBox="1"/>
          <p:nvPr/>
        </p:nvSpPr>
        <p:spPr>
          <a:xfrm>
            <a:off x="6018480" y="1282320"/>
            <a:ext cx="3538080" cy="17200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Event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TeX Gyre Pagella" pitchFamily="2"/>
                <a:ea typeface="Noto Sans CJK SC Regular" pitchFamily="2"/>
                <a:cs typeface="FreeSans" pitchFamily="2"/>
              </a:rPr>
              <a:t>E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happens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at 51°27'N  2°35'W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in Bristol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near me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9403C2B-66DC-A34C-B4A0-40EE65783135}"/>
              </a:ext>
            </a:extLst>
          </p:cNvPr>
          <p:cNvSpPr txBox="1"/>
          <p:nvPr/>
        </p:nvSpPr>
        <p:spPr>
          <a:xfrm>
            <a:off x="518400" y="2800440"/>
            <a:ext cx="1391191" cy="1568463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location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relation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CE181E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contagion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AB6C68-7D9D-A243-BCAB-7AE7A3CFD689}"/>
              </a:ext>
            </a:extLst>
          </p:cNvPr>
          <p:cNvSpPr txBox="1"/>
          <p:nvPr/>
        </p:nvSpPr>
        <p:spPr>
          <a:xfrm>
            <a:off x="2498176" y="2712758"/>
            <a:ext cx="7704486" cy="3772271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SPACE: MORE THAN EARTH POSITION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B510AD-FD57-AA4D-80AF-34DB1562EAF1}"/>
              </a:ext>
            </a:extLst>
          </p:cNvPr>
          <p:cNvSpPr txBox="1"/>
          <p:nvPr/>
        </p:nvSpPr>
        <p:spPr>
          <a:xfrm>
            <a:off x="3732046" y="222436"/>
            <a:ext cx="5569643" cy="557808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PYTHON FOR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DATA ANALYSIS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Henrikki</a:t>
            </a: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Tenkanen</a:t>
            </a:r>
            <a:endParaRPr lang="en-US" sz="4000" dirty="0"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Vuokko</a:t>
            </a: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Heikinheimo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David </a:t>
            </a:r>
            <a:r>
              <a:rPr lang="en-US" sz="4000" dirty="0" err="1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Whipp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Solving Geographic Information Processing problems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with high-performance Python. CRC Press, 202X.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800" dirty="0" err="1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Noto Sans CJK SC Regular" pitchFamily="2"/>
                <a:cs typeface="FreeSans" pitchFamily="2"/>
              </a:rPr>
              <a:t>p</a:t>
            </a:r>
            <a:r>
              <a:rPr lang="en-US" sz="2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Noto Sans CJK SC Regular" pitchFamily="2"/>
                <a:cs typeface="FreeSans" pitchFamily="2"/>
              </a:rPr>
              <a:t>ythongis.org</a:t>
            </a:r>
            <a:endParaRPr lang="en-US" sz="2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IBM Plex Mono" panose="020B0509050203000203" pitchFamily="49" charset="77"/>
              <a:ea typeface="Noto Sans CJK SC Regular" pitchFamily="2"/>
              <a:cs typeface="FreeSans" pitchFamily="2"/>
            </a:endParaRPr>
          </a:p>
        </p:txBody>
      </p:sp>
      <p:pic>
        <p:nvPicPr>
          <p:cNvPr id="4" name="Picture 3" descr="A picture containing object, mirror&#10;&#10;Description automatically generated">
            <a:extLst>
              <a:ext uri="{FF2B5EF4-FFF2-40B4-BE49-F238E27FC236}">
                <a16:creationId xmlns:a16="http://schemas.microsoft.com/office/drawing/2014/main" id="{5DEB4C54-2A9C-F241-AB06-556842493D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663"/>
          <a:stretch/>
        </p:blipFill>
        <p:spPr>
          <a:xfrm>
            <a:off x="183865" y="917630"/>
            <a:ext cx="3548181" cy="339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6441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FB0AAB-3E14-E34B-84B1-703D262F04F9}"/>
              </a:ext>
            </a:extLst>
          </p:cNvPr>
          <p:cNvSpPr txBox="1"/>
          <p:nvPr/>
        </p:nvSpPr>
        <p:spPr>
          <a:xfrm>
            <a:off x="3625200" y="383647"/>
            <a:ext cx="6263999" cy="531186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DATA SCIENCE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Sergio Rey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Daniel Arribas-Bel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Levi John Wolf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Methods &amp; models that do (un)supervised learning with Python using </a:t>
            </a:r>
            <a:r>
              <a:rPr lang="en-US" sz="2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PySAL</a:t>
            </a: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&amp; Scikit-Learn. CRC Press, 2022.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6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Noto Sans CJK SC Regular" pitchFamily="2"/>
                <a:cs typeface="FreeSans" pitchFamily="2"/>
              </a:rPr>
              <a:t>geographicdata.science</a:t>
            </a:r>
            <a:r>
              <a:rPr lang="en-US" sz="2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Noto Sans CJK SC Regular" pitchFamily="2"/>
                <a:cs typeface="FreeSans" pitchFamily="2"/>
              </a:rPr>
              <a:t>/book</a:t>
            </a:r>
          </a:p>
        </p:txBody>
      </p:sp>
      <p:pic>
        <p:nvPicPr>
          <p:cNvPr id="3" name="">
            <a:extLst>
              <a:ext uri="{FF2B5EF4-FFF2-40B4-BE49-F238E27FC236}">
                <a16:creationId xmlns:a16="http://schemas.microsoft.com/office/drawing/2014/main" id="{15787454-7554-5446-B14E-A54761FFD41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83240" y="937440"/>
            <a:ext cx="3301560" cy="3301560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58434345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67587667-9779-D546-9EB1-F8025B7537DB}"/>
              </a:ext>
            </a:extLst>
          </p:cNvPr>
          <p:cNvSpPr txBox="1"/>
          <p:nvPr/>
        </p:nvSpPr>
        <p:spPr>
          <a:xfrm>
            <a:off x="302400" y="313920"/>
            <a:ext cx="8000821" cy="5227478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 DATA SCIENCE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COMMODITY: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your standard data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&amp; chuck the results into Tableau/Alteryx to map</a:t>
            </a:r>
            <a:endParaRPr lang="en-US" sz="4000" b="0" i="0" u="none" strike="noStrike" kern="1200" cap="none" spc="0" baseline="0" dirty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  <a:endParaRPr lang="en-US" sz="2600" b="0" i="0" u="none" strike="noStrike" kern="1200" cap="none" spc="0" baseline="0" dirty="0">
              <a:ln>
                <a:noFill/>
              </a:ln>
              <a:solidFill>
                <a:schemeClr val="bg1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EXTENDED: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Use methods that explicitly learn from, analyze,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dirty="0"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or summarize the geographical structure in your data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F1F2511-4D5B-3448-A1E4-DEB52DD132D8}"/>
              </a:ext>
            </a:extLst>
          </p:cNvPr>
          <p:cNvSpPr txBox="1"/>
          <p:nvPr/>
        </p:nvSpPr>
        <p:spPr>
          <a:xfrm>
            <a:off x="302400" y="313920"/>
            <a:ext cx="8000821" cy="5227478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 DATA SCIENCE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COMMODITY: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your standard data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&amp; chuck the results into Tableau/Alteryx to map</a:t>
            </a:r>
            <a:endParaRPr lang="en-US" sz="4000" b="0" i="0" u="none" strike="noStrike" kern="1200" cap="none" spc="0" baseline="0" dirty="0">
              <a:ln>
                <a:noFill/>
              </a:ln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  <a:endParaRPr lang="en-US" sz="26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EXTENDED: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Use methods that explicitly learn from, analyze,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or summarize the geographical structure in your data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EC7D2F-C11C-F64E-B2F2-3EC532887B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1578" y="350729"/>
            <a:ext cx="9097200" cy="5329824"/>
          </a:xfrm>
        </p:spPr>
        <p:txBody>
          <a:bodyPr/>
          <a:lstStyle/>
          <a:p>
            <a:r>
              <a:rPr lang="en-US" sz="8800" b="1" i="0" dirty="0">
                <a:solidFill>
                  <a:srgbClr val="002060"/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CONCEPTS</a:t>
            </a:r>
            <a:b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br>
              <a:rPr lang="en-US" sz="8800" b="1" i="0" dirty="0">
                <a:latin typeface="Futura Medium" panose="020B0602020204020303" pitchFamily="34" charset="-79"/>
                <a:cs typeface="Futura Medium" panose="020B0602020204020303" pitchFamily="34" charset="-79"/>
              </a:rPr>
            </a:br>
            <a:r>
              <a:rPr lang="en-US" sz="8800" b="1" i="0" dirty="0">
                <a:solidFill>
                  <a:schemeClr val="bg2">
                    <a:lumMod val="25000"/>
                  </a:schemeClr>
                </a:solidFill>
                <a:latin typeface="Futura Medium" panose="020B0602020204020303" pitchFamily="34" charset="-79"/>
                <a:cs typeface="Futura Medium" panose="020B0602020204020303" pitchFamily="34" charset="-79"/>
              </a:rPr>
              <a:t>COMPUTATION</a:t>
            </a:r>
          </a:p>
        </p:txBody>
      </p:sp>
    </p:spTree>
    <p:extLst>
      <p:ext uri="{BB962C8B-B14F-4D97-AF65-F5344CB8AC3E}">
        <p14:creationId xmlns:p14="http://schemas.microsoft.com/office/powerpoint/2010/main" val="323680303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6C4741-CB16-B545-BD46-4ECA8FC21F0F}"/>
              </a:ext>
            </a:extLst>
          </p:cNvPr>
          <p:cNvSpPr txBox="1"/>
          <p:nvPr/>
        </p:nvSpPr>
        <p:spPr>
          <a:xfrm>
            <a:off x="302400" y="313920"/>
            <a:ext cx="8058338" cy="5227478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COMMODITY: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your standard data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&amp; chuck the results into Tableau/Alteryx to map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  <a:endParaRPr lang="en-US" sz="26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EXTENDED: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Use methods that explicitly learn from, analyze,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or summarize the geographical structure in your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CD668A-2EF7-CC4B-9BA8-F58377F4B665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996C4741-CB16-B545-BD46-4ECA8FC21F0F}"/>
              </a:ext>
            </a:extLst>
          </p:cNvPr>
          <p:cNvSpPr txBox="1"/>
          <p:nvPr/>
        </p:nvSpPr>
        <p:spPr>
          <a:xfrm>
            <a:off x="302400" y="313920"/>
            <a:ext cx="8058338" cy="5227478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COMMODITY: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your standard data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80808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&amp; chuck the results into Tableau/Alteryx to map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  <a:endParaRPr lang="en-US" sz="26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EXTENDED: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Use methods that explicitly learn from, analyze,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dirty="0">
                <a:solidFill>
                  <a:schemeClr val="bg1">
                    <a:lumMod val="50000"/>
                  </a:schemeClr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chemeClr val="bg1">
                    <a:lumMod val="50000"/>
                  </a:schemeClr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or summarize the geographical structure in your data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CD668A-2EF7-CC4B-9BA8-F58377F4B665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</p:spTree>
    <p:extLst>
      <p:ext uri="{BB962C8B-B14F-4D97-AF65-F5344CB8AC3E}">
        <p14:creationId xmlns:p14="http://schemas.microsoft.com/office/powerpoint/2010/main" val="354890168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B98625D-3BAE-BA4E-BBD0-7F80D394B087}"/>
              </a:ext>
            </a:extLst>
          </p:cNvPr>
          <p:cNvSpPr txBox="1"/>
          <p:nvPr/>
        </p:nvSpPr>
        <p:spPr>
          <a:xfrm>
            <a:off x="302400" y="313920"/>
            <a:ext cx="9831900" cy="2356884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75ECDE2-2E83-FF4F-920A-56377103454F}"/>
              </a:ext>
            </a:extLst>
          </p:cNvPr>
          <p:cNvSpPr txBox="1"/>
          <p:nvPr/>
        </p:nvSpPr>
        <p:spPr>
          <a:xfrm>
            <a:off x="375120" y="3305880"/>
            <a:ext cx="9278640" cy="129780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5EF895-D49D-544D-990D-14D266510DAC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3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2AB33B9B-4A8B-ED48-BCCC-0C7D873F3125}"/>
              </a:ext>
            </a:extLst>
          </p:cNvPr>
          <p:cNvSpPr/>
          <p:nvPr/>
        </p:nvSpPr>
        <p:spPr>
          <a:xfrm>
            <a:off x="3806353" y="2204945"/>
            <a:ext cx="4919400" cy="142415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BCC"/>
          </a:solidFill>
          <a:ln cap="flat"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2356884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85B8718-B9EE-024A-939D-7E9927B03C78}"/>
              </a:ext>
            </a:extLst>
          </p:cNvPr>
          <p:cNvSpPr txBox="1"/>
          <p:nvPr/>
        </p:nvSpPr>
        <p:spPr>
          <a:xfrm>
            <a:off x="375120" y="3305880"/>
            <a:ext cx="9278640" cy="129780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2EAA66-8EC3-2247-BB7B-E0809454B0E5}"/>
              </a:ext>
            </a:extLst>
          </p:cNvPr>
          <p:cNvSpPr txBox="1"/>
          <p:nvPr/>
        </p:nvSpPr>
        <p:spPr>
          <a:xfrm>
            <a:off x="3806353" y="2799433"/>
            <a:ext cx="6152039" cy="829671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synthesizing information using spatial relationships within or across data.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1">
            <a:extLst>
              <a:ext uri="{FF2B5EF4-FFF2-40B4-BE49-F238E27FC236}">
                <a16:creationId xmlns:a16="http://schemas.microsoft.com/office/drawing/2014/main" id="{2AB33B9B-4A8B-ED48-BCCC-0C7D873F3125}"/>
              </a:ext>
            </a:extLst>
          </p:cNvPr>
          <p:cNvSpPr/>
          <p:nvPr/>
        </p:nvSpPr>
        <p:spPr>
          <a:xfrm>
            <a:off x="3806353" y="2204945"/>
            <a:ext cx="4919400" cy="1424159"/>
          </a:xfrm>
          <a:custGeom>
            <a:avLst/>
            <a:gdLst>
              <a:gd name="f0" fmla="val 0"/>
              <a:gd name="f1" fmla="val 21600"/>
            </a:gdLst>
            <a:ahLst/>
            <a:cxnLst>
              <a:cxn ang="3cd4">
                <a:pos x="hc" y="t"/>
              </a:cxn>
              <a:cxn ang="0">
                <a:pos x="r" y="vc"/>
              </a:cxn>
              <a:cxn ang="cd4">
                <a:pos x="hc" y="b"/>
              </a:cxn>
              <a:cxn ang="cd2">
                <a:pos x="l" y="vc"/>
              </a:cxn>
            </a:cxnLst>
            <a:rect l="l" t="t" r="r" b="b"/>
            <a:pathLst>
              <a:path w="21600" h="21600">
                <a:moveTo>
                  <a:pt x="f0" y="f0"/>
                </a:moveTo>
                <a:lnTo>
                  <a:pt x="f1" y="f0"/>
                </a:lnTo>
                <a:lnTo>
                  <a:pt x="f1" y="f1"/>
                </a:lnTo>
                <a:lnTo>
                  <a:pt x="f0" y="f1"/>
                </a:lnTo>
                <a:lnTo>
                  <a:pt x="f0" y="f0"/>
                </a:lnTo>
                <a:close/>
              </a:path>
            </a:pathLst>
          </a:custGeom>
          <a:solidFill>
            <a:srgbClr val="FFFBCC"/>
          </a:solidFill>
          <a:ln cap="flat">
            <a:noFill/>
            <a:prstDash val="solid"/>
          </a:ln>
        </p:spPr>
        <p:txBody>
          <a:bodyPr wrap="none" lIns="90000" tIns="45000" rIns="90000" bIns="45000" anchor="ctr" anchorCtr="0" compatLnSpc="0">
            <a:no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>
              <a:ln>
                <a:noFill/>
              </a:ln>
              <a:solidFill>
                <a:srgbClr val="FFFFFF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2356884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ENRICHED: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Do standard analysis on data after you have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augmented it using </a:t>
            </a:r>
            <a:r>
              <a:rPr lang="en-US" sz="2600" b="0" i="1" u="none" strike="noStrike" kern="1200" cap="none" spc="0" baseline="0" dirty="0">
                <a:ln>
                  <a:noFill/>
                </a:ln>
                <a:solidFill>
                  <a:srgbClr val="21409A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spatial feature engineering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42EAA66-8EC3-2247-BB7B-E0809454B0E5}"/>
              </a:ext>
            </a:extLst>
          </p:cNvPr>
          <p:cNvSpPr txBox="1"/>
          <p:nvPr/>
        </p:nvSpPr>
        <p:spPr>
          <a:xfrm>
            <a:off x="3806353" y="2799433"/>
            <a:ext cx="6152039" cy="829671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synthesizing information using spatial relationships within or across data.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156B40F-087E-B74C-9CD8-7E5E775D50CF}"/>
              </a:ext>
            </a:extLst>
          </p:cNvPr>
          <p:cNvSpPr txBox="1"/>
          <p:nvPr/>
        </p:nvSpPr>
        <p:spPr>
          <a:xfrm>
            <a:off x="-1246339" y="3966664"/>
            <a:ext cx="10648898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connecting datasets together using </a:t>
            </a:r>
            <a:r>
              <a:rPr lang="en-US" sz="3200" b="1" i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map matching</a:t>
            </a:r>
            <a:endParaRPr lang="en-US" sz="3200" b="1" i="1" dirty="0">
              <a:latin typeface="Futura Medium" panose="020B0602020204020303" pitchFamily="34" charset="-79"/>
              <a:cs typeface="Futura Medium" panose="020B0602020204020303" pitchFamily="34" charset="-79"/>
            </a:endParaRPr>
          </a:p>
          <a:p>
            <a:pPr algn="r"/>
            <a:endParaRPr lang="en-US" sz="3200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  <a:p>
            <a:pPr algn="r"/>
            <a:r>
              <a:rPr lang="en-US" sz="3200" dirty="0">
                <a:latin typeface="Roboto Condensed Light" panose="02000000000000000000" pitchFamily="2" charset="0"/>
                <a:ea typeface="Roboto Condensed Light" panose="02000000000000000000" pitchFamily="2" charset="0"/>
                <a:cs typeface="Futura Medium" panose="020B0602020204020303" pitchFamily="34" charset="-79"/>
              </a:rPr>
              <a:t>expressing</a:t>
            </a:r>
            <a:r>
              <a:rPr lang="en-US" sz="3200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 latent structure using </a:t>
            </a:r>
            <a:r>
              <a:rPr lang="en-US" sz="3200" b="1" i="1" dirty="0">
                <a:latin typeface="Roboto Condensed Light" panose="02000000000000000000" pitchFamily="2" charset="0"/>
                <a:ea typeface="Roboto Condensed Light" panose="02000000000000000000" pitchFamily="2" charset="0"/>
              </a:rPr>
              <a:t>map synthesis</a:t>
            </a:r>
            <a:endParaRPr lang="en-US" sz="3600" b="1" i="1" dirty="0">
              <a:latin typeface="Roboto Condensed Light" panose="02000000000000000000" pitchFamily="2" charset="0"/>
              <a:ea typeface="Roboto Condensed Light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7077478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111346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D100CC-1F0A-7A48-91D8-CE68230D0CF5}"/>
              </a:ext>
            </a:extLst>
          </p:cNvPr>
          <p:cNvSpPr txBox="1"/>
          <p:nvPr/>
        </p:nvSpPr>
        <p:spPr>
          <a:xfrm>
            <a:off x="4324999" y="913699"/>
            <a:ext cx="4398105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Say you’re modelling </a:t>
            </a:r>
            <a:r>
              <a:rPr lang="en-US" sz="2400" b="1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house prices</a:t>
            </a:r>
            <a:endParaRPr lang="en-US" sz="2400" b="1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EB5C1C6D-43E2-F042-9D7B-B26D608E3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92" y="1204859"/>
            <a:ext cx="4160707" cy="49296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1AD712-57FE-4245-B03F-38990C09D9F2}"/>
              </a:ext>
            </a:extLst>
          </p:cNvPr>
          <p:cNvSpPr/>
          <p:nvPr/>
        </p:nvSpPr>
        <p:spPr>
          <a:xfrm>
            <a:off x="4324999" y="1789568"/>
            <a:ext cx="560427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good are the schools in the area?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far is my nearest park?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Is the architecture in the area pretty?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Are there good views?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What’s the air quality like? </a:t>
            </a: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232899318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111346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D100CC-1F0A-7A48-91D8-CE68230D0CF5}"/>
              </a:ext>
            </a:extLst>
          </p:cNvPr>
          <p:cNvSpPr txBox="1"/>
          <p:nvPr/>
        </p:nvSpPr>
        <p:spPr>
          <a:xfrm>
            <a:off x="4324999" y="913699"/>
            <a:ext cx="4398105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Say you’re modelling </a:t>
            </a:r>
            <a:r>
              <a:rPr lang="en-US" sz="2400" b="1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house prices</a:t>
            </a:r>
            <a:endParaRPr lang="en-US" sz="2400" b="1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EB5C1C6D-43E2-F042-9D7B-B26D608E3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92" y="1204859"/>
            <a:ext cx="4160707" cy="49296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1AD712-57FE-4245-B03F-38990C09D9F2}"/>
              </a:ext>
            </a:extLst>
          </p:cNvPr>
          <p:cNvSpPr/>
          <p:nvPr/>
        </p:nvSpPr>
        <p:spPr>
          <a:xfrm>
            <a:off x="4324999" y="1789568"/>
            <a:ext cx="5604275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good are the schools in the area?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far is my nearest park?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Is the architecture in the area pretty?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Are there good views?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What’s the air quality like? </a:t>
            </a: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7CD39A-626B-0E47-9D69-4E0FF1C11F96}"/>
              </a:ext>
            </a:extLst>
          </p:cNvPr>
          <p:cNvSpPr txBox="1"/>
          <p:nvPr/>
        </p:nvSpPr>
        <p:spPr>
          <a:xfrm>
            <a:off x="4384110" y="4265323"/>
            <a:ext cx="5135671" cy="1579043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1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Futura Medium" panose="020B0602020204020303" pitchFamily="34" charset="-79"/>
                <a:ea typeface="Noto Sans CJK SC Regular" pitchFamily="2"/>
                <a:cs typeface="Futura Medium" panose="020B0602020204020303" pitchFamily="34" charset="-79"/>
              </a:rPr>
              <a:t>MAP MATCHING</a:t>
            </a:r>
          </a:p>
          <a:p>
            <a:pPr marL="0" marR="0" lvl="0" indent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Using spatial relationships to transfer information to your target data</a:t>
            </a:r>
          </a:p>
        </p:txBody>
      </p:sp>
    </p:spTree>
    <p:extLst>
      <p:ext uri="{BB962C8B-B14F-4D97-AF65-F5344CB8AC3E}">
        <p14:creationId xmlns:p14="http://schemas.microsoft.com/office/powerpoint/2010/main" val="390180344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111346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D100CC-1F0A-7A48-91D8-CE68230D0CF5}"/>
              </a:ext>
            </a:extLst>
          </p:cNvPr>
          <p:cNvSpPr txBox="1"/>
          <p:nvPr/>
        </p:nvSpPr>
        <p:spPr>
          <a:xfrm>
            <a:off x="4324999" y="913699"/>
            <a:ext cx="4398105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Say you’re modelling </a:t>
            </a:r>
            <a:r>
              <a:rPr lang="en-US" sz="2400" b="1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house prices</a:t>
            </a:r>
            <a:endParaRPr lang="en-US" sz="2400" b="1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EB5C1C6D-43E2-F042-9D7B-B26D608E3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92" y="1204859"/>
            <a:ext cx="4160707" cy="49296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1AD712-57FE-4245-B03F-38990C09D9F2}"/>
              </a:ext>
            </a:extLst>
          </p:cNvPr>
          <p:cNvSpPr/>
          <p:nvPr/>
        </p:nvSpPr>
        <p:spPr>
          <a:xfrm>
            <a:off x="4324999" y="1789568"/>
            <a:ext cx="565824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much are nearby houses?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many bedrooms are typical here?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Is it larger than nearby alternatives?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Does any house near have a garden too?</a:t>
            </a:r>
          </a:p>
          <a:p>
            <a:pPr lvl="0" hangingPunct="0"/>
            <a:endParaRPr lang="en-US" sz="2400" dirty="0">
              <a:highlight>
                <a:scrgbClr r="0" g="0" b="0">
                  <a:alpha val="0"/>
                </a:scrgbClr>
              </a:highlight>
              <a:latin typeface="Roboto Light" panose="02000000000000000000" pitchFamily="2" charset="0"/>
              <a:ea typeface="Roboto Light" panose="02000000000000000000" pitchFamily="2" charset="0"/>
              <a:cs typeface="FreeSans" pitchFamily="2"/>
            </a:endParaRPr>
          </a:p>
          <a:p>
            <a:pPr lvl="0" hangingPunct="0"/>
            <a:endParaRPr lang="en-US" sz="2400" dirty="0">
              <a:highlight>
                <a:scrgbClr r="0" g="0" b="0">
                  <a:alpha val="0"/>
                </a:scrgbClr>
              </a:highlight>
              <a:latin typeface="Roboto Light" panose="02000000000000000000" pitchFamily="2" charset="0"/>
              <a:ea typeface="Roboto Light" panose="02000000000000000000" pitchFamily="2" charset="0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7CD39A-626B-0E47-9D69-4E0FF1C11F96}"/>
              </a:ext>
            </a:extLst>
          </p:cNvPr>
          <p:cNvSpPr txBox="1"/>
          <p:nvPr/>
        </p:nvSpPr>
        <p:spPr>
          <a:xfrm>
            <a:off x="4384110" y="4265323"/>
            <a:ext cx="5135671" cy="460275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</p:spTree>
    <p:extLst>
      <p:ext uri="{BB962C8B-B14F-4D97-AF65-F5344CB8AC3E}">
        <p14:creationId xmlns:p14="http://schemas.microsoft.com/office/powerpoint/2010/main" val="39515425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1F015C53-9503-1842-9E4F-C0943EAAA119}"/>
              </a:ext>
            </a:extLst>
          </p:cNvPr>
          <p:cNvSpPr txBox="1"/>
          <p:nvPr/>
        </p:nvSpPr>
        <p:spPr>
          <a:xfrm>
            <a:off x="302400" y="313920"/>
            <a:ext cx="9831900" cy="111346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chemeClr val="bg1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GEOGRAPHICDATA.SCIENCE/BOOK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Futura-Bol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4A60DEB-CC11-964D-A9C0-EB01200F95EF}"/>
              </a:ext>
            </a:extLst>
          </p:cNvPr>
          <p:cNvSpPr txBox="1"/>
          <p:nvPr/>
        </p:nvSpPr>
        <p:spPr>
          <a:xfrm>
            <a:off x="302400" y="467002"/>
            <a:ext cx="91001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IBM Plex Mono" panose="020B0509050203000203" pitchFamily="49" charset="77"/>
              </a:rPr>
              <a:t>https://</a:t>
            </a:r>
            <a:r>
              <a:rPr lang="en-US" sz="3200" b="1" dirty="0" err="1">
                <a:latin typeface="IBM Plex Mono" panose="020B0509050203000203" pitchFamily="49" charset="77"/>
              </a:rPr>
              <a:t>geographicdata.science</a:t>
            </a:r>
            <a:r>
              <a:rPr lang="en-US" sz="3200" b="1" dirty="0">
                <a:latin typeface="IBM Plex Mono" panose="020B0509050203000203" pitchFamily="49" charset="77"/>
              </a:rPr>
              <a:t>/book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ED100CC-1F0A-7A48-91D8-CE68230D0CF5}"/>
              </a:ext>
            </a:extLst>
          </p:cNvPr>
          <p:cNvSpPr txBox="1"/>
          <p:nvPr/>
        </p:nvSpPr>
        <p:spPr>
          <a:xfrm>
            <a:off x="4324999" y="913699"/>
            <a:ext cx="4398105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1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Say you’re modelling </a:t>
            </a:r>
            <a:r>
              <a:rPr lang="en-US" sz="2400" b="1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house prices</a:t>
            </a:r>
            <a:endParaRPr lang="en-US" sz="2400" b="1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pic>
        <p:nvPicPr>
          <p:cNvPr id="11" name="Picture 10" descr="Map&#10;&#10;Description automatically generated">
            <a:extLst>
              <a:ext uri="{FF2B5EF4-FFF2-40B4-BE49-F238E27FC236}">
                <a16:creationId xmlns:a16="http://schemas.microsoft.com/office/drawing/2014/main" id="{EB5C1C6D-43E2-F042-9D7B-B26D608E3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4292" y="1204859"/>
            <a:ext cx="4160707" cy="4929626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DD1AD712-57FE-4245-B03F-38990C09D9F2}"/>
              </a:ext>
            </a:extLst>
          </p:cNvPr>
          <p:cNvSpPr/>
          <p:nvPr/>
        </p:nvSpPr>
        <p:spPr>
          <a:xfrm>
            <a:off x="4324999" y="1789568"/>
            <a:ext cx="5658245" cy="30469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much are nearby houses?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How many bedrooms are typical here? 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Is it larger than nearby alternatives?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Light" panose="02000000000000000000" pitchFamily="2" charset="0"/>
                <a:ea typeface="Roboto Light" panose="02000000000000000000" pitchFamily="2" charset="0"/>
                <a:cs typeface="FreeSans" pitchFamily="2"/>
              </a:rPr>
              <a:t>Does any house near have a garden too?</a:t>
            </a:r>
          </a:p>
          <a:p>
            <a:pPr lvl="0" hangingPunct="0"/>
            <a:endParaRPr lang="en-US" sz="2400" dirty="0">
              <a:highlight>
                <a:scrgbClr r="0" g="0" b="0">
                  <a:alpha val="0"/>
                </a:scrgbClr>
              </a:highlight>
              <a:latin typeface="Roboto Light" panose="02000000000000000000" pitchFamily="2" charset="0"/>
              <a:ea typeface="Roboto Light" panose="02000000000000000000" pitchFamily="2" charset="0"/>
              <a:cs typeface="FreeSans" pitchFamily="2"/>
            </a:endParaRPr>
          </a:p>
          <a:p>
            <a:pPr lvl="0" hangingPunct="0"/>
            <a:endParaRPr lang="en-US" sz="2400" dirty="0">
              <a:highlight>
                <a:scrgbClr r="0" g="0" b="0">
                  <a:alpha val="0"/>
                </a:scrgbClr>
              </a:highlight>
              <a:latin typeface="Roboto Light" panose="02000000000000000000" pitchFamily="2" charset="0"/>
              <a:ea typeface="Roboto Light" panose="02000000000000000000" pitchFamily="2" charset="0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lvl="0" hangingPunct="0"/>
            <a:endParaRPr lang="en-US" sz="2400" dirty="0"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7CD39A-626B-0E47-9D69-4E0FF1C11F96}"/>
              </a:ext>
            </a:extLst>
          </p:cNvPr>
          <p:cNvSpPr txBox="1"/>
          <p:nvPr/>
        </p:nvSpPr>
        <p:spPr>
          <a:xfrm>
            <a:off x="4384110" y="4265323"/>
            <a:ext cx="5135671" cy="460275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400" b="0" i="0" u="none" strike="noStrike" kern="1200" cap="none" spc="0" baseline="0" dirty="0">
              <a:ln>
                <a:noFill/>
              </a:ln>
              <a:solidFill>
                <a:srgbClr val="CE181E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19EFF2D-EF1D-5849-9CC9-81F04CDDDC53}"/>
              </a:ext>
            </a:extLst>
          </p:cNvPr>
          <p:cNvSpPr txBox="1"/>
          <p:nvPr/>
        </p:nvSpPr>
        <p:spPr>
          <a:xfrm>
            <a:off x="4384110" y="4265323"/>
            <a:ext cx="5135671" cy="1579043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1" i="0" u="none" strike="noStrike" kern="1200" cap="none" spc="0" baseline="0" dirty="0">
                <a:ln>
                  <a:noFill/>
                </a:ln>
                <a:highlight>
                  <a:scrgbClr r="0" g="0" b="0">
                    <a:alpha val="0"/>
                  </a:scrgbClr>
                </a:highlight>
                <a:latin typeface="Futura Medium" panose="020B0602020204020303" pitchFamily="34" charset="-79"/>
                <a:ea typeface="Noto Sans CJK SC Regular" pitchFamily="2"/>
                <a:cs typeface="Futura Medium" panose="020B0602020204020303" pitchFamily="34" charset="-79"/>
              </a:rPr>
              <a:t>MAP SYNTHESIS</a:t>
            </a:r>
          </a:p>
          <a:p>
            <a:pPr lvl="0" hangingPunct="0"/>
            <a:r>
              <a:rPr lang="en-US" sz="2400" dirty="0"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Using spatial relationships between observations to synthesize new features</a:t>
            </a:r>
          </a:p>
        </p:txBody>
      </p:sp>
    </p:spTree>
    <p:extLst>
      <p:ext uri="{BB962C8B-B14F-4D97-AF65-F5344CB8AC3E}">
        <p14:creationId xmlns:p14="http://schemas.microsoft.com/office/powerpoint/2010/main" val="3713708368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3B510AD-FD57-AA4D-80AF-34DB1562EAF1}"/>
              </a:ext>
            </a:extLst>
          </p:cNvPr>
          <p:cNvSpPr txBox="1"/>
          <p:nvPr/>
        </p:nvSpPr>
        <p:spPr>
          <a:xfrm>
            <a:off x="3732046" y="222436"/>
            <a:ext cx="5569643" cy="5578087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PYTHON FOR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DATA ANALYSIS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Henrikki</a:t>
            </a: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Tenkanen</a:t>
            </a:r>
            <a:endParaRPr lang="en-US" sz="4000" dirty="0"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Vuokko</a:t>
            </a: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</a:t>
            </a:r>
            <a:r>
              <a:rPr lang="en-US" sz="4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Heikinheimo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David </a:t>
            </a:r>
            <a:r>
              <a:rPr lang="en-US" sz="4000" dirty="0" err="1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Whipp</a:t>
            </a:r>
            <a:endParaRPr lang="en-US" sz="4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Solving Geographic Information Processing problems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with high-performance Python. CRC Press, 202X.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20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800" dirty="0" err="1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Sans" panose="020B0503050203000203" pitchFamily="34" charset="0"/>
                <a:ea typeface="Noto Sans CJK SC Regular" pitchFamily="2"/>
                <a:cs typeface="FreeSans" pitchFamily="2"/>
              </a:rPr>
              <a:t>p</a:t>
            </a:r>
            <a:r>
              <a:rPr lang="en-US" sz="2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Sans" panose="020B0503050203000203" pitchFamily="34" charset="0"/>
                <a:ea typeface="Noto Sans CJK SC Regular" pitchFamily="2"/>
                <a:cs typeface="FreeSans" pitchFamily="2"/>
              </a:rPr>
              <a:t>ythongis.org</a:t>
            </a:r>
            <a:endParaRPr lang="en-US" sz="28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IBM Plex Sans" panose="020B0503050203000203" pitchFamily="34" charset="0"/>
              <a:ea typeface="Noto Sans CJK SC Regular" pitchFamily="2"/>
              <a:cs typeface="FreeSans" pitchFamily="2"/>
            </a:endParaRPr>
          </a:p>
        </p:txBody>
      </p:sp>
      <p:pic>
        <p:nvPicPr>
          <p:cNvPr id="4" name="Picture 3" descr="A picture containing object, mirror&#10;&#10;Description automatically generated">
            <a:extLst>
              <a:ext uri="{FF2B5EF4-FFF2-40B4-BE49-F238E27FC236}">
                <a16:creationId xmlns:a16="http://schemas.microsoft.com/office/drawing/2014/main" id="{5DEB4C54-2A9C-F241-AB06-556842493D7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66663"/>
          <a:stretch/>
        </p:blipFill>
        <p:spPr>
          <a:xfrm>
            <a:off x="183865" y="917630"/>
            <a:ext cx="3548181" cy="33948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2605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3470BB-FA5D-6248-94F2-18DF456E81B6}"/>
              </a:ext>
            </a:extLst>
          </p:cNvPr>
          <p:cNvSpPr txBox="1"/>
          <p:nvPr/>
        </p:nvSpPr>
        <p:spPr>
          <a:xfrm>
            <a:off x="260640" y="177846"/>
            <a:ext cx="7363211" cy="55446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NOT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EVERYONE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DOES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</a:t>
            </a:r>
          </a:p>
        </p:txBody>
      </p:sp>
    </p:spTree>
    <p:extLst>
      <p:ext uri="{BB962C8B-B14F-4D97-AF65-F5344CB8AC3E}">
        <p14:creationId xmlns:p14="http://schemas.microsoft.com/office/powerpoint/2010/main" val="316856537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FB0AAB-3E14-E34B-84B1-703D262F04F9}"/>
              </a:ext>
            </a:extLst>
          </p:cNvPr>
          <p:cNvSpPr txBox="1"/>
          <p:nvPr/>
        </p:nvSpPr>
        <p:spPr>
          <a:xfrm>
            <a:off x="3625200" y="383647"/>
            <a:ext cx="6263999" cy="5311860"/>
          </a:xfrm>
          <a:prstGeom prst="rect">
            <a:avLst/>
          </a:prstGeom>
          <a:noFill/>
          <a:ln cap="flat">
            <a:noFill/>
          </a:ln>
        </p:spPr>
        <p:txBody>
          <a:bodyPr wrap="squar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GEOGRAPHIC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DATA SCIENCE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Sergio Rey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Daniel Arribas-Bel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4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Levi John Wolf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Methods &amp; models that do (un)supervised learning with Python using </a:t>
            </a:r>
            <a:r>
              <a:rPr lang="en-US" sz="20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PySAL</a:t>
            </a:r>
            <a:r>
              <a:rPr lang="en-US" sz="2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&amp; Scikit-Learn. CRC Press, 2022.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endParaRPr lang="en-US" sz="1600" b="0" i="0" u="none" strike="noStrike" kern="1200" cap="none" spc="0" baseline="0" dirty="0">
              <a:ln>
                <a:noFill/>
              </a:ln>
              <a:solidFill>
                <a:srgbClr val="000000"/>
              </a:solidFill>
              <a:highlight>
                <a:scrgbClr r="0" g="0" b="0">
                  <a:alpha val="0"/>
                </a:scrgbClr>
              </a:highlight>
              <a:latin typeface="Roboto Condensed" pitchFamily="2"/>
              <a:ea typeface="Noto Sans CJK SC Regular" pitchFamily="2"/>
              <a:cs typeface="FreeSans" pitchFamily="2"/>
            </a:endParaRP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8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Noto Sans CJK SC Regular" pitchFamily="2"/>
                <a:cs typeface="FreeSans" pitchFamily="2"/>
              </a:rPr>
              <a:t>geographicdata.science</a:t>
            </a:r>
            <a:r>
              <a:rPr lang="en-US" sz="28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IBM Plex Mono" panose="020B0509050203000203" pitchFamily="49" charset="77"/>
                <a:ea typeface="Noto Sans CJK SC Regular" pitchFamily="2"/>
                <a:cs typeface="FreeSans" pitchFamily="2"/>
              </a:rPr>
              <a:t>/book</a:t>
            </a:r>
          </a:p>
        </p:txBody>
      </p:sp>
      <p:pic>
        <p:nvPicPr>
          <p:cNvPr id="3" name="">
            <a:extLst>
              <a:ext uri="{FF2B5EF4-FFF2-40B4-BE49-F238E27FC236}">
                <a16:creationId xmlns:a16="http://schemas.microsoft.com/office/drawing/2014/main" id="{15787454-7554-5446-B14E-A54761FFD419}"/>
              </a:ext>
            </a:extLst>
          </p:cNvPr>
          <p:cNvPicPr>
            <a:picLocks noChangeAspect="1"/>
          </p:cNvPicPr>
          <p:nvPr/>
        </p:nvPicPr>
        <p:blipFill>
          <a:blip r:embed="rId3">
            <a:lum/>
            <a:alphaModFix/>
          </a:blip>
          <a:srcRect/>
          <a:stretch>
            <a:fillRect/>
          </a:stretch>
        </p:blipFill>
        <p:spPr>
          <a:xfrm>
            <a:off x="183240" y="937440"/>
            <a:ext cx="3301560" cy="3301560"/>
          </a:xfrm>
          <a:prstGeom prst="rect">
            <a:avLst/>
          </a:prstGeom>
          <a:noFill/>
          <a:ln cap="flat">
            <a:noFill/>
          </a:ln>
        </p:spPr>
      </p:pic>
    </p:spTree>
    <p:extLst>
      <p:ext uri="{BB962C8B-B14F-4D97-AF65-F5344CB8AC3E}">
        <p14:creationId xmlns:p14="http://schemas.microsoft.com/office/powerpoint/2010/main" val="2579947417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Text&#10;&#10;Description automatically generated">
            <a:hlinkClick r:id="rId3"/>
            <a:extLst>
              <a:ext uri="{FF2B5EF4-FFF2-40B4-BE49-F238E27FC236}">
                <a16:creationId xmlns:a16="http://schemas.microsoft.com/office/drawing/2014/main" id="{7EEC0C9A-DA18-0843-A2CB-4CBC1A5451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0" y="1463852"/>
            <a:ext cx="10080625" cy="33730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5857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E24825-1968-F743-A0C6-BD1E1139F725}"/>
              </a:ext>
            </a:extLst>
          </p:cNvPr>
          <p:cNvSpPr txBox="1"/>
          <p:nvPr/>
        </p:nvSpPr>
        <p:spPr>
          <a:xfrm>
            <a:off x="261000" y="666720"/>
            <a:ext cx="9484048" cy="4999146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EVERYBODY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CAN BE A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96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GEOGRAPHER</a:t>
            </a:r>
          </a:p>
        </p:txBody>
      </p:sp>
    </p:spTree>
    <p:extLst>
      <p:ext uri="{BB962C8B-B14F-4D97-AF65-F5344CB8AC3E}">
        <p14:creationId xmlns:p14="http://schemas.microsoft.com/office/powerpoint/2010/main" val="9865414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359519-74F7-4D41-A934-8D441C4D6C90}"/>
              </a:ext>
            </a:extLst>
          </p:cNvPr>
          <p:cNvSpPr txBox="1"/>
          <p:nvPr/>
        </p:nvSpPr>
        <p:spPr>
          <a:xfrm>
            <a:off x="0" y="0"/>
            <a:ext cx="6958998" cy="131801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 </a:t>
            </a:r>
          </a:p>
        </p:txBody>
      </p:sp>
    </p:spTree>
    <p:extLst>
      <p:ext uri="{BB962C8B-B14F-4D97-AF65-F5344CB8AC3E}">
        <p14:creationId xmlns:p14="http://schemas.microsoft.com/office/powerpoint/2010/main" val="80608428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359519-74F7-4D41-A934-8D441C4D6C90}"/>
              </a:ext>
            </a:extLst>
          </p:cNvPr>
          <p:cNvSpPr txBox="1"/>
          <p:nvPr/>
        </p:nvSpPr>
        <p:spPr>
          <a:xfrm>
            <a:off x="0" y="0"/>
            <a:ext cx="9648645" cy="37722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IS WHAT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GEOGRAPHERS DO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91A992-6074-7845-8B8D-88C197A397F7}"/>
              </a:ext>
            </a:extLst>
          </p:cNvPr>
          <p:cNvSpPr txBox="1"/>
          <p:nvPr/>
        </p:nvSpPr>
        <p:spPr>
          <a:xfrm>
            <a:off x="308520" y="5327640"/>
            <a:ext cx="5122790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Apocryphal, attributed to Wilson (1970),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also earlier by </a:t>
            </a:r>
            <a:r>
              <a:rPr lang="en-US" sz="24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Johston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&amp; </a:t>
            </a:r>
            <a:r>
              <a:rPr lang="en-US" sz="24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Sidaway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(2015)</a:t>
            </a:r>
          </a:p>
        </p:txBody>
      </p:sp>
    </p:spTree>
    <p:extLst>
      <p:ext uri="{BB962C8B-B14F-4D97-AF65-F5344CB8AC3E}">
        <p14:creationId xmlns:p14="http://schemas.microsoft.com/office/powerpoint/2010/main" val="21190091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359519-74F7-4D41-A934-8D441C4D6C90}"/>
              </a:ext>
            </a:extLst>
          </p:cNvPr>
          <p:cNvSpPr txBox="1"/>
          <p:nvPr/>
        </p:nvSpPr>
        <p:spPr>
          <a:xfrm>
            <a:off x="0" y="0"/>
            <a:ext cx="9648645" cy="37722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IS WHAT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GEOGRAPHERS DO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DC91A992-6074-7845-8B8D-88C197A397F7}"/>
              </a:ext>
            </a:extLst>
          </p:cNvPr>
          <p:cNvSpPr txBox="1"/>
          <p:nvPr/>
        </p:nvSpPr>
        <p:spPr>
          <a:xfrm>
            <a:off x="308520" y="5327640"/>
            <a:ext cx="5122790" cy="829671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Apocryphal, attributed to Wilson (1970),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also earlier by </a:t>
            </a:r>
            <a:r>
              <a:rPr lang="en-US" sz="24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Johston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&amp; </a:t>
            </a:r>
            <a:r>
              <a:rPr lang="en-US" sz="2400" b="0" i="0" u="none" strike="noStrike" kern="1200" cap="none" spc="0" baseline="0" dirty="0" err="1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Sidaway</a:t>
            </a:r>
            <a:r>
              <a:rPr lang="en-US" sz="24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(2015)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7C8CB45-4736-2741-89ED-D970C9FDFC1D}"/>
              </a:ext>
            </a:extLst>
          </p:cNvPr>
          <p:cNvSpPr txBox="1"/>
          <p:nvPr/>
        </p:nvSpPr>
        <p:spPr>
          <a:xfrm>
            <a:off x="4457160" y="4468680"/>
            <a:ext cx="5622840" cy="1707480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88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 ¯\_(</a:t>
            </a:r>
            <a:r>
              <a:rPr lang="zh-CN" sz="88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ツ</a:t>
            </a:r>
            <a:r>
              <a:rPr lang="en-US" sz="8800" b="0" i="0" u="none" strike="noStrike" kern="1200" cap="none" spc="0" baseline="0">
                <a:ln>
                  <a:noFill/>
                </a:ln>
                <a:solidFill>
                  <a:srgbClr val="ED1C24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)_/¯</a:t>
            </a:r>
          </a:p>
        </p:txBody>
      </p:sp>
    </p:spTree>
    <p:extLst>
      <p:ext uri="{BB962C8B-B14F-4D97-AF65-F5344CB8AC3E}">
        <p14:creationId xmlns:p14="http://schemas.microsoft.com/office/powerpoint/2010/main" val="16216341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page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B7BEA5E7-8E58-7F45-99A1-C5BE4247CD80}"/>
              </a:ext>
            </a:extLst>
          </p:cNvPr>
          <p:cNvSpPr txBox="1"/>
          <p:nvPr/>
        </p:nvSpPr>
        <p:spPr>
          <a:xfrm>
            <a:off x="0" y="0"/>
            <a:ext cx="8271986" cy="5196572"/>
          </a:xfrm>
          <a:prstGeom prst="rect">
            <a:avLst/>
          </a:prstGeom>
          <a:noFill/>
          <a:ln cap="flat">
            <a:noFill/>
          </a:ln>
        </p:spPr>
        <p:txBody>
          <a:bodyPr wrap="none" lIns="90000" tIns="45000" rIns="90000" bIns="45000" anchor="t" anchorCtr="0" compatLnSpc="0">
            <a:spAutoFit/>
          </a:bodyPr>
          <a:lstStyle/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Futura-Bold" pitchFamily="2"/>
                <a:ea typeface="Noto Sans CJK SC Regular" pitchFamily="2"/>
                <a:cs typeface="FreeSans" pitchFamily="2"/>
              </a:rPr>
              <a:t>GEOGRAPHY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72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the systematic study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of relationships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between people </a:t>
            </a:r>
          </a:p>
          <a:p>
            <a:pPr marL="0" marR="0" lvl="0" indent="0" algn="l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tabLst/>
            </a:pPr>
            <a:r>
              <a:rPr lang="en-US" sz="6000" dirty="0"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	</a:t>
            </a:r>
            <a:r>
              <a:rPr lang="en-US" sz="6000" b="0" i="0" u="none" strike="noStrike" kern="1200" cap="none" spc="0" baseline="0" dirty="0">
                <a:ln>
                  <a:noFill/>
                </a:ln>
                <a:solidFill>
                  <a:srgbClr val="000000"/>
                </a:solidFill>
                <a:highlight>
                  <a:scrgbClr r="0" g="0" b="0">
                    <a:alpha val="0"/>
                  </a:scrgbClr>
                </a:highlight>
                <a:latin typeface="Roboto Condensed" pitchFamily="2"/>
                <a:ea typeface="Noto Sans CJK SC Regular" pitchFamily="2"/>
                <a:cs typeface="FreeSans" pitchFamily="2"/>
              </a:rPr>
              <a:t>and their environments.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dern-templat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modern-template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modern-template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modern-template4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modern-template5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black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959</TotalTime>
  <Words>1358</Words>
  <Application>Microsoft Macintosh PowerPoint</Application>
  <PresentationFormat>Widescreen</PresentationFormat>
  <Paragraphs>322</Paragraphs>
  <Slides>41</Slides>
  <Notes>39</Notes>
  <HiddenSlides>0</HiddenSlides>
  <MMClips>2</MMClips>
  <ScaleCrop>false</ScaleCrop>
  <HeadingPairs>
    <vt:vector size="6" baseType="variant">
      <vt:variant>
        <vt:lpstr>Fonts Used</vt:lpstr>
      </vt:variant>
      <vt:variant>
        <vt:i4>20</vt:i4>
      </vt:variant>
      <vt:variant>
        <vt:lpstr>Theme</vt:lpstr>
      </vt:variant>
      <vt:variant>
        <vt:i4>6</vt:i4>
      </vt:variant>
      <vt:variant>
        <vt:lpstr>Slide Titles</vt:lpstr>
      </vt:variant>
      <vt:variant>
        <vt:i4>41</vt:i4>
      </vt:variant>
    </vt:vector>
  </HeadingPairs>
  <TitlesOfParts>
    <vt:vector size="67" baseType="lpstr">
      <vt:lpstr>Arial</vt:lpstr>
      <vt:lpstr>Calibri</vt:lpstr>
      <vt:lpstr>Futura HV BT</vt:lpstr>
      <vt:lpstr>Futura HV BT</vt:lpstr>
      <vt:lpstr>Futura Lt BT</vt:lpstr>
      <vt:lpstr>Futura Md BT</vt:lpstr>
      <vt:lpstr>Futura MdCn BT</vt:lpstr>
      <vt:lpstr>Futura Medium</vt:lpstr>
      <vt:lpstr>Futura-Bold</vt:lpstr>
      <vt:lpstr>IBM Plex Mono</vt:lpstr>
      <vt:lpstr>IBM Plex Sans</vt:lpstr>
      <vt:lpstr>Liberation Sans</vt:lpstr>
      <vt:lpstr>Liberation Serif</vt:lpstr>
      <vt:lpstr>Palatino</vt:lpstr>
      <vt:lpstr>Roboto</vt:lpstr>
      <vt:lpstr>Roboto Condensed</vt:lpstr>
      <vt:lpstr>Roboto Condensed Light</vt:lpstr>
      <vt:lpstr>Roboto Light</vt:lpstr>
      <vt:lpstr>Roboto Mono for Powerline</vt:lpstr>
      <vt:lpstr>TeX Gyre Pagella</vt:lpstr>
      <vt:lpstr>modern-template</vt:lpstr>
      <vt:lpstr>modern-template2</vt:lpstr>
      <vt:lpstr>modern-template3</vt:lpstr>
      <vt:lpstr>modern-template4</vt:lpstr>
      <vt:lpstr>modern-template5</vt:lpstr>
      <vt:lpstr>black</vt:lpstr>
      <vt:lpstr>PowerPoint Presentation</vt:lpstr>
      <vt:lpstr>CONCEPTS  COMPUTATION</vt:lpstr>
      <vt:lpstr>CONCEPTS  COMPUTATION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Levi Wolf</cp:lastModifiedBy>
  <cp:revision>81</cp:revision>
  <dcterms:created xsi:type="dcterms:W3CDTF">2019-09-10T12:48:38Z</dcterms:created>
  <dcterms:modified xsi:type="dcterms:W3CDTF">2020-10-20T15:55:57Z</dcterms:modified>
</cp:coreProperties>
</file>

<file path=docProps/thumbnail.jpeg>
</file>